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90" r:id="rId9"/>
    <p:sldId id="263" r:id="rId10"/>
    <p:sldId id="264" r:id="rId11"/>
    <p:sldId id="265" r:id="rId12"/>
    <p:sldId id="266" r:id="rId13"/>
    <p:sldId id="267" r:id="rId14"/>
    <p:sldId id="268" r:id="rId15"/>
    <p:sldId id="269" r:id="rId16"/>
    <p:sldId id="270" r:id="rId17"/>
    <p:sldId id="271" r:id="rId18"/>
    <p:sldId id="289" r:id="rId19"/>
    <p:sldId id="272" r:id="rId20"/>
    <p:sldId id="273" r:id="rId21"/>
    <p:sldId id="274" r:id="rId22"/>
    <p:sldId id="275" r:id="rId23"/>
    <p:sldId id="276" r:id="rId24"/>
    <p:sldId id="277" r:id="rId25"/>
    <p:sldId id="282" r:id="rId26"/>
    <p:sldId id="283" r:id="rId27"/>
    <p:sldId id="284" r:id="rId28"/>
    <p:sldId id="285" r:id="rId29"/>
    <p:sldId id="286" r:id="rId30"/>
    <p:sldId id="287" r:id="rId31"/>
    <p:sldId id="288" r:id="rId32"/>
    <p:sldId id="278" r:id="rId33"/>
    <p:sldId id="279" r:id="rId34"/>
    <p:sldId id="280" r:id="rId35"/>
    <p:sldId id="281"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D435AB3-BB26-4358-843F-D897B9B30C5D}">
          <p14:sldIdLst>
            <p14:sldId id="256"/>
          </p14:sldIdLst>
        </p14:section>
        <p14:section name="Group B SlideBoard V.12" id="{8C8D0643-6F0C-46A4-8058-C78A91CB5DE4}">
          <p14:sldIdLst>
            <p14:sldId id="257"/>
          </p14:sldIdLst>
        </p14:section>
        <p14:section name="Basics" id="{8A86F51C-03B1-4189-A6EB-2B42BB81BCA8}">
          <p14:sldIdLst>
            <p14:sldId id="258"/>
          </p14:sldIdLst>
        </p14:section>
        <p14:section name="China Population" id="{B29DD414-271B-4E15-BF5C-D60E36B16535}">
          <p14:sldIdLst>
            <p14:sldId id="259"/>
            <p14:sldId id="260"/>
            <p14:sldId id="261"/>
            <p14:sldId id="262"/>
            <p14:sldId id="290"/>
          </p14:sldIdLst>
        </p14:section>
        <p14:section name="Generally" id="{4142ADF3-B3B2-47F8-9831-0CCD76B750A0}">
          <p14:sldIdLst>
            <p14:sldId id="263"/>
            <p14:sldId id="264"/>
          </p14:sldIdLst>
        </p14:section>
        <p14:section name="Great Wall" id="{5A4E2A31-CD41-47E0-A778-838568A5569B}">
          <p14:sldIdLst>
            <p14:sldId id="265"/>
          </p14:sldIdLst>
        </p14:section>
        <p14:section name="The Chinese Cuisine" id="{A45A7A6F-BBF1-476E-B269-98AFFA6BF7E7}">
          <p14:sldIdLst>
            <p14:sldId id="266"/>
            <p14:sldId id="267"/>
            <p14:sldId id="268"/>
          </p14:sldIdLst>
        </p14:section>
        <p14:section name="Some... Chinese Meals" id="{9AEE84D2-7106-4759-BD4B-9FA1151257C7}">
          <p14:sldIdLst>
            <p14:sldId id="269"/>
            <p14:sldId id="270"/>
            <p14:sldId id="271"/>
            <p14:sldId id="289"/>
          </p14:sldIdLst>
        </p14:section>
        <p14:section name="History" id="{26B385B4-7F0D-4AEB-B2C4-61E6F0A6D00C}">
          <p14:sldIdLst>
            <p14:sldId id="272"/>
            <p14:sldId id="273"/>
          </p14:sldIdLst>
        </p14:section>
        <p14:section name="Coronavirus" id="{C1F18347-80F7-4AAF-9DF4-B3F8E334BA68}">
          <p14:sldIdLst>
            <p14:sldId id="274"/>
            <p14:sldId id="275"/>
            <p14:sldId id="276"/>
            <p14:sldId id="277"/>
          </p14:sldIdLst>
        </p14:section>
        <p14:section name="The Trade" id="{5A65E677-EB4B-430F-BE65-887F6F068A86}">
          <p14:sldIdLst>
            <p14:sldId id="282"/>
            <p14:sldId id="283"/>
          </p14:sldIdLst>
        </p14:section>
        <p14:section name="Simplified Vs Traditional Chinese" id="{CD85FA3E-E13F-481C-AA31-20A2752729CF}">
          <p14:sldIdLst>
            <p14:sldId id="284"/>
            <p14:sldId id="285"/>
            <p14:sldId id="286"/>
            <p14:sldId id="287"/>
            <p14:sldId id="288"/>
          </p14:sldIdLst>
        </p14:section>
        <p14:section name="Some Pictures" id="{BD32369B-84D5-4082-9F20-0E2D0B79EA0D}">
          <p14:sldIdLst>
            <p14:sldId id="278"/>
            <p14:sldId id="279"/>
            <p14:sldId id="280"/>
          </p14:sldIdLst>
        </p14:section>
        <p14:section name="Outro" id="{CC5CDB3F-8F35-4D0A-A414-5E98B91D0CB5}">
          <p14:sldIdLst>
            <p14:sldId id="28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D58447-3D70-4DB2-B226-2A0B38A6B3F8}" v="18" dt="2021-04-08T16:27:59.920"/>
    <p1510:client id="{6C3EC0A4-8712-40B4-A3F6-97D1E403BFF5}" v="3" dt="2021-04-22T17:12:06.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94660"/>
  </p:normalViewPr>
  <p:slideViewPr>
    <p:cSldViewPr snapToGrid="0" showGuides="1">
      <p:cViewPr varScale="1">
        <p:scale>
          <a:sx n="85" d="100"/>
          <a:sy n="85" d="100"/>
        </p:scale>
        <p:origin x="108" y="6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tact Team 1PSOT" userId="a95697c6c5328785" providerId="Windows Live" clId="Web-{6C3EC0A4-8712-40B4-A3F6-97D1E403BFF5}"/>
    <pc:docChg chg="modSld addMainMaster delMainMaster modMainMaster">
      <pc:chgData name="Contact Team 1PSOT" userId="a95697c6c5328785" providerId="Windows Live" clId="Web-{6C3EC0A4-8712-40B4-A3F6-97D1E403BFF5}" dt="2021-04-22T17:12:06.460" v="2" actId="1076"/>
      <pc:docMkLst>
        <pc:docMk/>
      </pc:docMkLst>
      <pc:sldChg chg="modSp mod modClrScheme chgLayout">
        <pc:chgData name="Contact Team 1PSOT" userId="a95697c6c5328785" providerId="Windows Live" clId="Web-{6C3EC0A4-8712-40B4-A3F6-97D1E403BFF5}" dt="2021-04-22T17:12:06.460" v="2" actId="1076"/>
        <pc:sldMkLst>
          <pc:docMk/>
          <pc:sldMk cId="2233614595" sldId="256"/>
        </pc:sldMkLst>
        <pc:spChg chg="mod">
          <ac:chgData name="Contact Team 1PSOT" userId="a95697c6c5328785" providerId="Windows Live" clId="Web-{6C3EC0A4-8712-40B4-A3F6-97D1E403BFF5}" dt="2021-04-22T17:11:59.522" v="1" actId="1076"/>
          <ac:spMkLst>
            <pc:docMk/>
            <pc:sldMk cId="2233614595" sldId="256"/>
            <ac:spMk id="2" creationId="{00000000-0000-0000-0000-000000000000}"/>
          </ac:spMkLst>
        </pc:spChg>
        <pc:spChg chg="mod">
          <ac:chgData name="Contact Team 1PSOT" userId="a95697c6c5328785" providerId="Windows Live" clId="Web-{6C3EC0A4-8712-40B4-A3F6-97D1E403BFF5}" dt="2021-04-22T17:12:06.460" v="2" actId="1076"/>
          <ac:spMkLst>
            <pc:docMk/>
            <pc:sldMk cId="2233614595" sldId="256"/>
            <ac:spMk id="8" creationId="{00000000-0000-0000-0000-000000000000}"/>
          </ac:spMkLst>
        </pc:spChg>
        <pc:spChg chg="mod ord">
          <ac:chgData name="Contact Team 1PSOT" userId="a95697c6c5328785" providerId="Windows Live" clId="Web-{6C3EC0A4-8712-40B4-A3F6-97D1E403BFF5}" dt="2021-04-22T17:11:41.819" v="0"/>
          <ac:spMkLst>
            <pc:docMk/>
            <pc:sldMk cId="2233614595" sldId="256"/>
            <ac:spMk id="15" creationId="{00000000-0000-0000-0000-000000000000}"/>
          </ac:spMkLst>
        </pc:spChg>
        <pc:spChg chg="mod ord">
          <ac:chgData name="Contact Team 1PSOT" userId="a95697c6c5328785" providerId="Windows Live" clId="Web-{6C3EC0A4-8712-40B4-A3F6-97D1E403BFF5}" dt="2021-04-22T17:11:41.819" v="0"/>
          <ac:spMkLst>
            <pc:docMk/>
            <pc:sldMk cId="2233614595" sldId="256"/>
            <ac:spMk id="16"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3549712022" sldId="257"/>
        </pc:sldMkLst>
        <pc:spChg chg="mod ord">
          <ac:chgData name="Contact Team 1PSOT" userId="a95697c6c5328785" providerId="Windows Live" clId="Web-{6C3EC0A4-8712-40B4-A3F6-97D1E403BFF5}" dt="2021-04-22T17:11:41.819" v="0"/>
          <ac:spMkLst>
            <pc:docMk/>
            <pc:sldMk cId="3549712022" sldId="257"/>
            <ac:spMk id="2"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897912010" sldId="258"/>
        </pc:sldMkLst>
        <pc:spChg chg="mod ord">
          <ac:chgData name="Contact Team 1PSOT" userId="a95697c6c5328785" providerId="Windows Live" clId="Web-{6C3EC0A4-8712-40B4-A3F6-97D1E403BFF5}" dt="2021-04-22T17:11:41.819" v="0"/>
          <ac:spMkLst>
            <pc:docMk/>
            <pc:sldMk cId="897912010" sldId="258"/>
            <ac:spMk id="2" creationId="{00000000-0000-0000-0000-000000000000}"/>
          </ac:spMkLst>
        </pc:spChg>
        <pc:spChg chg="mod ord">
          <ac:chgData name="Contact Team 1PSOT" userId="a95697c6c5328785" providerId="Windows Live" clId="Web-{6C3EC0A4-8712-40B4-A3F6-97D1E403BFF5}" dt="2021-04-22T17:11:41.819" v="0"/>
          <ac:spMkLst>
            <pc:docMk/>
            <pc:sldMk cId="897912010" sldId="258"/>
            <ac:spMk id="4" creationId="{00000000-0000-0000-0000-000000000000}"/>
          </ac:spMkLst>
        </pc:spChg>
        <pc:spChg chg="mod ord">
          <ac:chgData name="Contact Team 1PSOT" userId="a95697c6c5328785" providerId="Windows Live" clId="Web-{6C3EC0A4-8712-40B4-A3F6-97D1E403BFF5}" dt="2021-04-22T17:11:41.819" v="0"/>
          <ac:spMkLst>
            <pc:docMk/>
            <pc:sldMk cId="897912010" sldId="258"/>
            <ac:spMk id="5"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1562848820" sldId="259"/>
        </pc:sldMkLst>
        <pc:spChg chg="mod ord">
          <ac:chgData name="Contact Team 1PSOT" userId="a95697c6c5328785" providerId="Windows Live" clId="Web-{6C3EC0A4-8712-40B4-A3F6-97D1E403BFF5}" dt="2021-04-22T17:11:41.819" v="0"/>
          <ac:spMkLst>
            <pc:docMk/>
            <pc:sldMk cId="1562848820" sldId="259"/>
            <ac:spMk id="5" creationId="{00000000-0000-0000-0000-000000000000}"/>
          </ac:spMkLst>
        </pc:spChg>
        <pc:graphicFrameChg chg="mod ord">
          <ac:chgData name="Contact Team 1PSOT" userId="a95697c6c5328785" providerId="Windows Live" clId="Web-{6C3EC0A4-8712-40B4-A3F6-97D1E403BFF5}" dt="2021-04-22T17:11:41.819" v="0"/>
          <ac:graphicFrameMkLst>
            <pc:docMk/>
            <pc:sldMk cId="1562848820" sldId="259"/>
            <ac:graphicFrameMk id="7" creationId="{00000000-0000-0000-0000-000000000000}"/>
          </ac:graphicFrameMkLst>
        </pc:graphicFrameChg>
      </pc:sldChg>
      <pc:sldChg chg="modSp mod modClrScheme chgLayout">
        <pc:chgData name="Contact Team 1PSOT" userId="a95697c6c5328785" providerId="Windows Live" clId="Web-{6C3EC0A4-8712-40B4-A3F6-97D1E403BFF5}" dt="2021-04-22T17:11:41.819" v="0"/>
        <pc:sldMkLst>
          <pc:docMk/>
          <pc:sldMk cId="2362544683" sldId="260"/>
        </pc:sldMkLst>
        <pc:spChg chg="mod ord">
          <ac:chgData name="Contact Team 1PSOT" userId="a95697c6c5328785" providerId="Windows Live" clId="Web-{6C3EC0A4-8712-40B4-A3F6-97D1E403BFF5}" dt="2021-04-22T17:11:41.819" v="0"/>
          <ac:spMkLst>
            <pc:docMk/>
            <pc:sldMk cId="2362544683" sldId="260"/>
            <ac:spMk id="5" creationId="{00000000-0000-0000-0000-000000000000}"/>
          </ac:spMkLst>
        </pc:spChg>
        <pc:graphicFrameChg chg="mod ord">
          <ac:chgData name="Contact Team 1PSOT" userId="a95697c6c5328785" providerId="Windows Live" clId="Web-{6C3EC0A4-8712-40B4-A3F6-97D1E403BFF5}" dt="2021-04-22T17:11:41.819" v="0"/>
          <ac:graphicFrameMkLst>
            <pc:docMk/>
            <pc:sldMk cId="2362544683" sldId="260"/>
            <ac:graphicFrameMk id="7" creationId="{00000000-0000-0000-0000-000000000000}"/>
          </ac:graphicFrameMkLst>
        </pc:graphicFrameChg>
      </pc:sldChg>
      <pc:sldChg chg="modSp mod modClrScheme chgLayout">
        <pc:chgData name="Contact Team 1PSOT" userId="a95697c6c5328785" providerId="Windows Live" clId="Web-{6C3EC0A4-8712-40B4-A3F6-97D1E403BFF5}" dt="2021-04-22T17:11:41.819" v="0"/>
        <pc:sldMkLst>
          <pc:docMk/>
          <pc:sldMk cId="255202816" sldId="261"/>
        </pc:sldMkLst>
        <pc:spChg chg="mod ord">
          <ac:chgData name="Contact Team 1PSOT" userId="a95697c6c5328785" providerId="Windows Live" clId="Web-{6C3EC0A4-8712-40B4-A3F6-97D1E403BFF5}" dt="2021-04-22T17:11:41.819" v="0"/>
          <ac:spMkLst>
            <pc:docMk/>
            <pc:sldMk cId="255202816" sldId="261"/>
            <ac:spMk id="6" creationId="{00000000-0000-0000-0000-000000000000}"/>
          </ac:spMkLst>
        </pc:spChg>
        <pc:graphicFrameChg chg="mod ord">
          <ac:chgData name="Contact Team 1PSOT" userId="a95697c6c5328785" providerId="Windows Live" clId="Web-{6C3EC0A4-8712-40B4-A3F6-97D1E403BFF5}" dt="2021-04-22T17:11:41.819" v="0"/>
          <ac:graphicFrameMkLst>
            <pc:docMk/>
            <pc:sldMk cId="255202816" sldId="261"/>
            <ac:graphicFrameMk id="8" creationId="{00000000-0000-0000-0000-000000000000}"/>
          </ac:graphicFrameMkLst>
        </pc:graphicFrameChg>
      </pc:sldChg>
      <pc:sldChg chg="modSp mod modClrScheme chgLayout">
        <pc:chgData name="Contact Team 1PSOT" userId="a95697c6c5328785" providerId="Windows Live" clId="Web-{6C3EC0A4-8712-40B4-A3F6-97D1E403BFF5}" dt="2021-04-22T17:11:41.819" v="0"/>
        <pc:sldMkLst>
          <pc:docMk/>
          <pc:sldMk cId="3208462012" sldId="262"/>
        </pc:sldMkLst>
        <pc:spChg chg="mod ord">
          <ac:chgData name="Contact Team 1PSOT" userId="a95697c6c5328785" providerId="Windows Live" clId="Web-{6C3EC0A4-8712-40B4-A3F6-97D1E403BFF5}" dt="2021-04-22T17:11:41.819" v="0"/>
          <ac:spMkLst>
            <pc:docMk/>
            <pc:sldMk cId="3208462012" sldId="262"/>
            <ac:spMk id="2" creationId="{00000000-0000-0000-0000-000000000000}"/>
          </ac:spMkLst>
        </pc:spChg>
        <pc:graphicFrameChg chg="mod ord">
          <ac:chgData name="Contact Team 1PSOT" userId="a95697c6c5328785" providerId="Windows Live" clId="Web-{6C3EC0A4-8712-40B4-A3F6-97D1E403BFF5}" dt="2021-04-22T17:11:41.819" v="0"/>
          <ac:graphicFrameMkLst>
            <pc:docMk/>
            <pc:sldMk cId="3208462012" sldId="262"/>
            <ac:graphicFrameMk id="8" creationId="{00000000-0000-0000-0000-000000000000}"/>
          </ac:graphicFrameMkLst>
        </pc:graphicFrameChg>
      </pc:sldChg>
      <pc:sldChg chg="modSp mod modClrScheme chgLayout">
        <pc:chgData name="Contact Team 1PSOT" userId="a95697c6c5328785" providerId="Windows Live" clId="Web-{6C3EC0A4-8712-40B4-A3F6-97D1E403BFF5}" dt="2021-04-22T17:11:41.819" v="0"/>
        <pc:sldMkLst>
          <pc:docMk/>
          <pc:sldMk cId="3574012159" sldId="263"/>
        </pc:sldMkLst>
        <pc:spChg chg="mod ord">
          <ac:chgData name="Contact Team 1PSOT" userId="a95697c6c5328785" providerId="Windows Live" clId="Web-{6C3EC0A4-8712-40B4-A3F6-97D1E403BFF5}" dt="2021-04-22T17:11:41.819" v="0"/>
          <ac:spMkLst>
            <pc:docMk/>
            <pc:sldMk cId="3574012159" sldId="263"/>
            <ac:spMk id="4" creationId="{00000000-0000-0000-0000-000000000000}"/>
          </ac:spMkLst>
        </pc:spChg>
        <pc:spChg chg="mod ord">
          <ac:chgData name="Contact Team 1PSOT" userId="a95697c6c5328785" providerId="Windows Live" clId="Web-{6C3EC0A4-8712-40B4-A3F6-97D1E403BFF5}" dt="2021-04-22T17:11:41.819" v="0"/>
          <ac:spMkLst>
            <pc:docMk/>
            <pc:sldMk cId="3574012159" sldId="263"/>
            <ac:spMk id="5" creationId="{00000000-0000-0000-0000-000000000000}"/>
          </ac:spMkLst>
        </pc:spChg>
        <pc:spChg chg="mod ord">
          <ac:chgData name="Contact Team 1PSOT" userId="a95697c6c5328785" providerId="Windows Live" clId="Web-{6C3EC0A4-8712-40B4-A3F6-97D1E403BFF5}" dt="2021-04-22T17:11:41.819" v="0"/>
          <ac:spMkLst>
            <pc:docMk/>
            <pc:sldMk cId="3574012159" sldId="263"/>
            <ac:spMk id="6"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3796765690" sldId="264"/>
        </pc:sldMkLst>
        <pc:spChg chg="mod ord">
          <ac:chgData name="Contact Team 1PSOT" userId="a95697c6c5328785" providerId="Windows Live" clId="Web-{6C3EC0A4-8712-40B4-A3F6-97D1E403BFF5}" dt="2021-04-22T17:11:41.819" v="0"/>
          <ac:spMkLst>
            <pc:docMk/>
            <pc:sldMk cId="3796765690" sldId="264"/>
            <ac:spMk id="2" creationId="{00000000-0000-0000-0000-000000000000}"/>
          </ac:spMkLst>
        </pc:spChg>
        <pc:spChg chg="mod ord">
          <ac:chgData name="Contact Team 1PSOT" userId="a95697c6c5328785" providerId="Windows Live" clId="Web-{6C3EC0A4-8712-40B4-A3F6-97D1E403BFF5}" dt="2021-04-22T17:11:41.819" v="0"/>
          <ac:spMkLst>
            <pc:docMk/>
            <pc:sldMk cId="3796765690" sldId="264"/>
            <ac:spMk id="3" creationId="{00000000-0000-0000-0000-000000000000}"/>
          </ac:spMkLst>
        </pc:spChg>
        <pc:spChg chg="mod ord">
          <ac:chgData name="Contact Team 1PSOT" userId="a95697c6c5328785" providerId="Windows Live" clId="Web-{6C3EC0A4-8712-40B4-A3F6-97D1E403BFF5}" dt="2021-04-22T17:11:41.819" v="0"/>
          <ac:spMkLst>
            <pc:docMk/>
            <pc:sldMk cId="3796765690" sldId="264"/>
            <ac:spMk id="4"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3039710091" sldId="265"/>
        </pc:sldMkLst>
        <pc:spChg chg="mod ord">
          <ac:chgData name="Contact Team 1PSOT" userId="a95697c6c5328785" providerId="Windows Live" clId="Web-{6C3EC0A4-8712-40B4-A3F6-97D1E403BFF5}" dt="2021-04-22T17:11:41.819" v="0"/>
          <ac:spMkLst>
            <pc:docMk/>
            <pc:sldMk cId="3039710091" sldId="265"/>
            <ac:spMk id="2" creationId="{00000000-0000-0000-0000-000000000000}"/>
          </ac:spMkLst>
        </pc:spChg>
        <pc:spChg chg="mod ord">
          <ac:chgData name="Contact Team 1PSOT" userId="a95697c6c5328785" providerId="Windows Live" clId="Web-{6C3EC0A4-8712-40B4-A3F6-97D1E403BFF5}" dt="2021-04-22T17:11:41.819" v="0"/>
          <ac:spMkLst>
            <pc:docMk/>
            <pc:sldMk cId="3039710091" sldId="265"/>
            <ac:spMk id="3" creationId="{00000000-0000-0000-0000-000000000000}"/>
          </ac:spMkLst>
        </pc:spChg>
        <pc:spChg chg="mod ord">
          <ac:chgData name="Contact Team 1PSOT" userId="a95697c6c5328785" providerId="Windows Live" clId="Web-{6C3EC0A4-8712-40B4-A3F6-97D1E403BFF5}" dt="2021-04-22T17:11:41.819" v="0"/>
          <ac:spMkLst>
            <pc:docMk/>
            <pc:sldMk cId="3039710091" sldId="265"/>
            <ac:spMk id="4"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837964654" sldId="266"/>
        </pc:sldMkLst>
        <pc:spChg chg="mod ord">
          <ac:chgData name="Contact Team 1PSOT" userId="a95697c6c5328785" providerId="Windows Live" clId="Web-{6C3EC0A4-8712-40B4-A3F6-97D1E403BFF5}" dt="2021-04-22T17:11:41.819" v="0"/>
          <ac:spMkLst>
            <pc:docMk/>
            <pc:sldMk cId="837964654" sldId="266"/>
            <ac:spMk id="2" creationId="{00000000-0000-0000-0000-000000000000}"/>
          </ac:spMkLst>
        </pc:spChg>
        <pc:spChg chg="mod ord">
          <ac:chgData name="Contact Team 1PSOT" userId="a95697c6c5328785" providerId="Windows Live" clId="Web-{6C3EC0A4-8712-40B4-A3F6-97D1E403BFF5}" dt="2021-04-22T17:11:41.819" v="0"/>
          <ac:spMkLst>
            <pc:docMk/>
            <pc:sldMk cId="837964654" sldId="266"/>
            <ac:spMk id="3" creationId="{00000000-0000-0000-0000-000000000000}"/>
          </ac:spMkLst>
        </pc:spChg>
        <pc:spChg chg="mod ord">
          <ac:chgData name="Contact Team 1PSOT" userId="a95697c6c5328785" providerId="Windows Live" clId="Web-{6C3EC0A4-8712-40B4-A3F6-97D1E403BFF5}" dt="2021-04-22T17:11:41.819" v="0"/>
          <ac:spMkLst>
            <pc:docMk/>
            <pc:sldMk cId="837964654" sldId="266"/>
            <ac:spMk id="4"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543672316" sldId="267"/>
        </pc:sldMkLst>
        <pc:spChg chg="mod ord">
          <ac:chgData name="Contact Team 1PSOT" userId="a95697c6c5328785" providerId="Windows Live" clId="Web-{6C3EC0A4-8712-40B4-A3F6-97D1E403BFF5}" dt="2021-04-22T17:11:41.819" v="0"/>
          <ac:spMkLst>
            <pc:docMk/>
            <pc:sldMk cId="543672316" sldId="267"/>
            <ac:spMk id="2" creationId="{00000000-0000-0000-0000-000000000000}"/>
          </ac:spMkLst>
        </pc:spChg>
        <pc:spChg chg="mod ord">
          <ac:chgData name="Contact Team 1PSOT" userId="a95697c6c5328785" providerId="Windows Live" clId="Web-{6C3EC0A4-8712-40B4-A3F6-97D1E403BFF5}" dt="2021-04-22T17:11:41.819" v="0"/>
          <ac:spMkLst>
            <pc:docMk/>
            <pc:sldMk cId="543672316" sldId="267"/>
            <ac:spMk id="3" creationId="{00000000-0000-0000-0000-000000000000}"/>
          </ac:spMkLst>
        </pc:spChg>
        <pc:spChg chg="mod ord">
          <ac:chgData name="Contact Team 1PSOT" userId="a95697c6c5328785" providerId="Windows Live" clId="Web-{6C3EC0A4-8712-40B4-A3F6-97D1E403BFF5}" dt="2021-04-22T17:11:41.819" v="0"/>
          <ac:spMkLst>
            <pc:docMk/>
            <pc:sldMk cId="543672316" sldId="267"/>
            <ac:spMk id="4"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3378811336" sldId="268"/>
        </pc:sldMkLst>
        <pc:spChg chg="mod ord">
          <ac:chgData name="Contact Team 1PSOT" userId="a95697c6c5328785" providerId="Windows Live" clId="Web-{6C3EC0A4-8712-40B4-A3F6-97D1E403BFF5}" dt="2021-04-22T17:11:41.819" v="0"/>
          <ac:spMkLst>
            <pc:docMk/>
            <pc:sldMk cId="3378811336" sldId="268"/>
            <ac:spMk id="2" creationId="{00000000-0000-0000-0000-000000000000}"/>
          </ac:spMkLst>
        </pc:spChg>
        <pc:spChg chg="mod ord">
          <ac:chgData name="Contact Team 1PSOT" userId="a95697c6c5328785" providerId="Windows Live" clId="Web-{6C3EC0A4-8712-40B4-A3F6-97D1E403BFF5}" dt="2021-04-22T17:11:41.819" v="0"/>
          <ac:spMkLst>
            <pc:docMk/>
            <pc:sldMk cId="3378811336" sldId="268"/>
            <ac:spMk id="3" creationId="{00000000-0000-0000-0000-000000000000}"/>
          </ac:spMkLst>
        </pc:spChg>
        <pc:spChg chg="mod ord">
          <ac:chgData name="Contact Team 1PSOT" userId="a95697c6c5328785" providerId="Windows Live" clId="Web-{6C3EC0A4-8712-40B4-A3F6-97D1E403BFF5}" dt="2021-04-22T17:11:41.819" v="0"/>
          <ac:spMkLst>
            <pc:docMk/>
            <pc:sldMk cId="3378811336" sldId="268"/>
            <ac:spMk id="4"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2100786276" sldId="269"/>
        </pc:sldMkLst>
        <pc:spChg chg="mod ord">
          <ac:chgData name="Contact Team 1PSOT" userId="a95697c6c5328785" providerId="Windows Live" clId="Web-{6C3EC0A4-8712-40B4-A3F6-97D1E403BFF5}" dt="2021-04-22T17:11:41.819" v="0"/>
          <ac:spMkLst>
            <pc:docMk/>
            <pc:sldMk cId="2100786276" sldId="269"/>
            <ac:spMk id="5" creationId="{00000000-0000-0000-0000-000000000000}"/>
          </ac:spMkLst>
        </pc:spChg>
        <pc:picChg chg="mod ord">
          <ac:chgData name="Contact Team 1PSOT" userId="a95697c6c5328785" providerId="Windows Live" clId="Web-{6C3EC0A4-8712-40B4-A3F6-97D1E403BFF5}" dt="2021-04-22T17:11:41.819" v="0"/>
          <ac:picMkLst>
            <pc:docMk/>
            <pc:sldMk cId="2100786276" sldId="269"/>
            <ac:picMk id="1028" creationId="{00000000-0000-0000-0000-000000000000}"/>
          </ac:picMkLst>
        </pc:picChg>
      </pc:sldChg>
      <pc:sldChg chg="modSp mod modClrScheme chgLayout">
        <pc:chgData name="Contact Team 1PSOT" userId="a95697c6c5328785" providerId="Windows Live" clId="Web-{6C3EC0A4-8712-40B4-A3F6-97D1E403BFF5}" dt="2021-04-22T17:11:41.819" v="0"/>
        <pc:sldMkLst>
          <pc:docMk/>
          <pc:sldMk cId="359327671" sldId="270"/>
        </pc:sldMkLst>
        <pc:spChg chg="mod ord">
          <ac:chgData name="Contact Team 1PSOT" userId="a95697c6c5328785" providerId="Windows Live" clId="Web-{6C3EC0A4-8712-40B4-A3F6-97D1E403BFF5}" dt="2021-04-22T17:11:41.819" v="0"/>
          <ac:spMkLst>
            <pc:docMk/>
            <pc:sldMk cId="359327671" sldId="270"/>
            <ac:spMk id="2" creationId="{00000000-0000-0000-0000-000000000000}"/>
          </ac:spMkLst>
        </pc:spChg>
        <pc:picChg chg="mod ord">
          <ac:chgData name="Contact Team 1PSOT" userId="a95697c6c5328785" providerId="Windows Live" clId="Web-{6C3EC0A4-8712-40B4-A3F6-97D1E403BFF5}" dt="2021-04-22T17:11:41.819" v="0"/>
          <ac:picMkLst>
            <pc:docMk/>
            <pc:sldMk cId="359327671" sldId="270"/>
            <ac:picMk id="2050" creationId="{00000000-0000-0000-0000-000000000000}"/>
          </ac:picMkLst>
        </pc:picChg>
      </pc:sldChg>
      <pc:sldChg chg="modSp mod modClrScheme chgLayout">
        <pc:chgData name="Contact Team 1PSOT" userId="a95697c6c5328785" providerId="Windows Live" clId="Web-{6C3EC0A4-8712-40B4-A3F6-97D1E403BFF5}" dt="2021-04-22T17:11:41.819" v="0"/>
        <pc:sldMkLst>
          <pc:docMk/>
          <pc:sldMk cId="604631545" sldId="271"/>
        </pc:sldMkLst>
        <pc:spChg chg="mod ord">
          <ac:chgData name="Contact Team 1PSOT" userId="a95697c6c5328785" providerId="Windows Live" clId="Web-{6C3EC0A4-8712-40B4-A3F6-97D1E403BFF5}" dt="2021-04-22T17:11:41.819" v="0"/>
          <ac:spMkLst>
            <pc:docMk/>
            <pc:sldMk cId="604631545" sldId="271"/>
            <ac:spMk id="2" creationId="{00000000-0000-0000-0000-000000000000}"/>
          </ac:spMkLst>
        </pc:spChg>
        <pc:picChg chg="mod ord">
          <ac:chgData name="Contact Team 1PSOT" userId="a95697c6c5328785" providerId="Windows Live" clId="Web-{6C3EC0A4-8712-40B4-A3F6-97D1E403BFF5}" dt="2021-04-22T17:11:41.819" v="0"/>
          <ac:picMkLst>
            <pc:docMk/>
            <pc:sldMk cId="604631545" sldId="271"/>
            <ac:picMk id="3074" creationId="{00000000-0000-0000-0000-000000000000}"/>
          </ac:picMkLst>
        </pc:picChg>
      </pc:sldChg>
      <pc:sldChg chg="modSp mod modClrScheme chgLayout">
        <pc:chgData name="Contact Team 1PSOT" userId="a95697c6c5328785" providerId="Windows Live" clId="Web-{6C3EC0A4-8712-40B4-A3F6-97D1E403BFF5}" dt="2021-04-22T17:11:41.819" v="0"/>
        <pc:sldMkLst>
          <pc:docMk/>
          <pc:sldMk cId="4179197014" sldId="272"/>
        </pc:sldMkLst>
        <pc:spChg chg="mod ord">
          <ac:chgData name="Contact Team 1PSOT" userId="a95697c6c5328785" providerId="Windows Live" clId="Web-{6C3EC0A4-8712-40B4-A3F6-97D1E403BFF5}" dt="2021-04-22T17:11:41.819" v="0"/>
          <ac:spMkLst>
            <pc:docMk/>
            <pc:sldMk cId="4179197014" sldId="272"/>
            <ac:spMk id="4" creationId="{00000000-0000-0000-0000-000000000000}"/>
          </ac:spMkLst>
        </pc:spChg>
        <pc:spChg chg="mod ord">
          <ac:chgData name="Contact Team 1PSOT" userId="a95697c6c5328785" providerId="Windows Live" clId="Web-{6C3EC0A4-8712-40B4-A3F6-97D1E403BFF5}" dt="2021-04-22T17:11:41.819" v="0"/>
          <ac:spMkLst>
            <pc:docMk/>
            <pc:sldMk cId="4179197014" sldId="272"/>
            <ac:spMk id="5" creationId="{00000000-0000-0000-0000-000000000000}"/>
          </ac:spMkLst>
        </pc:spChg>
        <pc:spChg chg="mod ord">
          <ac:chgData name="Contact Team 1PSOT" userId="a95697c6c5328785" providerId="Windows Live" clId="Web-{6C3EC0A4-8712-40B4-A3F6-97D1E403BFF5}" dt="2021-04-22T17:11:41.819" v="0"/>
          <ac:spMkLst>
            <pc:docMk/>
            <pc:sldMk cId="4179197014" sldId="272"/>
            <ac:spMk id="6"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3860317848" sldId="273"/>
        </pc:sldMkLst>
        <pc:spChg chg="mod ord">
          <ac:chgData name="Contact Team 1PSOT" userId="a95697c6c5328785" providerId="Windows Live" clId="Web-{6C3EC0A4-8712-40B4-A3F6-97D1E403BFF5}" dt="2021-04-22T17:11:41.819" v="0"/>
          <ac:spMkLst>
            <pc:docMk/>
            <pc:sldMk cId="3860317848" sldId="273"/>
            <ac:spMk id="2" creationId="{00000000-0000-0000-0000-000000000000}"/>
          </ac:spMkLst>
        </pc:spChg>
        <pc:spChg chg="mod ord">
          <ac:chgData name="Contact Team 1PSOT" userId="a95697c6c5328785" providerId="Windows Live" clId="Web-{6C3EC0A4-8712-40B4-A3F6-97D1E403BFF5}" dt="2021-04-22T17:11:41.819" v="0"/>
          <ac:spMkLst>
            <pc:docMk/>
            <pc:sldMk cId="3860317848" sldId="273"/>
            <ac:spMk id="3" creationId="{00000000-0000-0000-0000-000000000000}"/>
          </ac:spMkLst>
        </pc:spChg>
        <pc:spChg chg="mod ord">
          <ac:chgData name="Contact Team 1PSOT" userId="a95697c6c5328785" providerId="Windows Live" clId="Web-{6C3EC0A4-8712-40B4-A3F6-97D1E403BFF5}" dt="2021-04-22T17:11:41.819" v="0"/>
          <ac:spMkLst>
            <pc:docMk/>
            <pc:sldMk cId="3860317848" sldId="273"/>
            <ac:spMk id="4"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4179268824" sldId="274"/>
        </pc:sldMkLst>
        <pc:spChg chg="mod ord">
          <ac:chgData name="Contact Team 1PSOT" userId="a95697c6c5328785" providerId="Windows Live" clId="Web-{6C3EC0A4-8712-40B4-A3F6-97D1E403BFF5}" dt="2021-04-22T17:11:41.819" v="0"/>
          <ac:spMkLst>
            <pc:docMk/>
            <pc:sldMk cId="4179268824" sldId="274"/>
            <ac:spMk id="2" creationId="{00000000-0000-0000-0000-000000000000}"/>
          </ac:spMkLst>
        </pc:spChg>
        <pc:spChg chg="mod ord">
          <ac:chgData name="Contact Team 1PSOT" userId="a95697c6c5328785" providerId="Windows Live" clId="Web-{6C3EC0A4-8712-40B4-A3F6-97D1E403BFF5}" dt="2021-04-22T17:11:41.819" v="0"/>
          <ac:spMkLst>
            <pc:docMk/>
            <pc:sldMk cId="4179268824" sldId="274"/>
            <ac:spMk id="3" creationId="{00000000-0000-0000-0000-000000000000}"/>
          </ac:spMkLst>
        </pc:spChg>
        <pc:spChg chg="mod ord">
          <ac:chgData name="Contact Team 1PSOT" userId="a95697c6c5328785" providerId="Windows Live" clId="Web-{6C3EC0A4-8712-40B4-A3F6-97D1E403BFF5}" dt="2021-04-22T17:11:41.819" v="0"/>
          <ac:spMkLst>
            <pc:docMk/>
            <pc:sldMk cId="4179268824" sldId="274"/>
            <ac:spMk id="4"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1494298998" sldId="275"/>
        </pc:sldMkLst>
        <pc:spChg chg="mod ord">
          <ac:chgData name="Contact Team 1PSOT" userId="a95697c6c5328785" providerId="Windows Live" clId="Web-{6C3EC0A4-8712-40B4-A3F6-97D1E403BFF5}" dt="2021-04-22T17:11:41.819" v="0"/>
          <ac:spMkLst>
            <pc:docMk/>
            <pc:sldMk cId="1494298998" sldId="275"/>
            <ac:spMk id="2" creationId="{00000000-0000-0000-0000-000000000000}"/>
          </ac:spMkLst>
        </pc:spChg>
        <pc:spChg chg="mod ord">
          <ac:chgData name="Contact Team 1PSOT" userId="a95697c6c5328785" providerId="Windows Live" clId="Web-{6C3EC0A4-8712-40B4-A3F6-97D1E403BFF5}" dt="2021-04-22T17:11:41.819" v="0"/>
          <ac:spMkLst>
            <pc:docMk/>
            <pc:sldMk cId="1494298998" sldId="275"/>
            <ac:spMk id="3" creationId="{00000000-0000-0000-0000-000000000000}"/>
          </ac:spMkLst>
        </pc:spChg>
        <pc:spChg chg="mod ord">
          <ac:chgData name="Contact Team 1PSOT" userId="a95697c6c5328785" providerId="Windows Live" clId="Web-{6C3EC0A4-8712-40B4-A3F6-97D1E403BFF5}" dt="2021-04-22T17:11:41.819" v="0"/>
          <ac:spMkLst>
            <pc:docMk/>
            <pc:sldMk cId="1494298998" sldId="275"/>
            <ac:spMk id="4"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872726418" sldId="276"/>
        </pc:sldMkLst>
        <pc:spChg chg="mod ord">
          <ac:chgData name="Contact Team 1PSOT" userId="a95697c6c5328785" providerId="Windows Live" clId="Web-{6C3EC0A4-8712-40B4-A3F6-97D1E403BFF5}" dt="2021-04-22T17:11:41.819" v="0"/>
          <ac:spMkLst>
            <pc:docMk/>
            <pc:sldMk cId="872726418" sldId="276"/>
            <ac:spMk id="2" creationId="{00000000-0000-0000-0000-000000000000}"/>
          </ac:spMkLst>
        </pc:spChg>
        <pc:spChg chg="mod ord">
          <ac:chgData name="Contact Team 1PSOT" userId="a95697c6c5328785" providerId="Windows Live" clId="Web-{6C3EC0A4-8712-40B4-A3F6-97D1E403BFF5}" dt="2021-04-22T17:11:41.819" v="0"/>
          <ac:spMkLst>
            <pc:docMk/>
            <pc:sldMk cId="872726418" sldId="276"/>
            <ac:spMk id="3" creationId="{00000000-0000-0000-0000-000000000000}"/>
          </ac:spMkLst>
        </pc:spChg>
        <pc:spChg chg="mod ord">
          <ac:chgData name="Contact Team 1PSOT" userId="a95697c6c5328785" providerId="Windows Live" clId="Web-{6C3EC0A4-8712-40B4-A3F6-97D1E403BFF5}" dt="2021-04-22T17:11:41.819" v="0"/>
          <ac:spMkLst>
            <pc:docMk/>
            <pc:sldMk cId="872726418" sldId="276"/>
            <ac:spMk id="4"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2386407278" sldId="277"/>
        </pc:sldMkLst>
        <pc:spChg chg="mod ord">
          <ac:chgData name="Contact Team 1PSOT" userId="a95697c6c5328785" providerId="Windows Live" clId="Web-{6C3EC0A4-8712-40B4-A3F6-97D1E403BFF5}" dt="2021-04-22T17:11:41.819" v="0"/>
          <ac:spMkLst>
            <pc:docMk/>
            <pc:sldMk cId="2386407278" sldId="277"/>
            <ac:spMk id="2" creationId="{00000000-0000-0000-0000-000000000000}"/>
          </ac:spMkLst>
        </pc:spChg>
        <pc:graphicFrameChg chg="mod ord">
          <ac:chgData name="Contact Team 1PSOT" userId="a95697c6c5328785" providerId="Windows Live" clId="Web-{6C3EC0A4-8712-40B4-A3F6-97D1E403BFF5}" dt="2021-04-22T17:11:41.819" v="0"/>
          <ac:graphicFrameMkLst>
            <pc:docMk/>
            <pc:sldMk cId="2386407278" sldId="277"/>
            <ac:graphicFrameMk id="12" creationId="{00000000-0000-0000-0000-000000000000}"/>
          </ac:graphicFrameMkLst>
        </pc:graphicFrameChg>
      </pc:sldChg>
      <pc:sldChg chg="modSp mod modClrScheme chgLayout">
        <pc:chgData name="Contact Team 1PSOT" userId="a95697c6c5328785" providerId="Windows Live" clId="Web-{6C3EC0A4-8712-40B4-A3F6-97D1E403BFF5}" dt="2021-04-22T17:11:41.819" v="0"/>
        <pc:sldMkLst>
          <pc:docMk/>
          <pc:sldMk cId="1029809039" sldId="278"/>
        </pc:sldMkLst>
        <pc:spChg chg="mod ord">
          <ac:chgData name="Contact Team 1PSOT" userId="a95697c6c5328785" providerId="Windows Live" clId="Web-{6C3EC0A4-8712-40B4-A3F6-97D1E403BFF5}" dt="2021-04-22T17:11:41.819" v="0"/>
          <ac:spMkLst>
            <pc:docMk/>
            <pc:sldMk cId="1029809039" sldId="278"/>
            <ac:spMk id="5" creationId="{00000000-0000-0000-0000-000000000000}"/>
          </ac:spMkLst>
        </pc:spChg>
        <pc:picChg chg="mod ord">
          <ac:chgData name="Contact Team 1PSOT" userId="a95697c6c5328785" providerId="Windows Live" clId="Web-{6C3EC0A4-8712-40B4-A3F6-97D1E403BFF5}" dt="2021-04-22T17:11:41.819" v="0"/>
          <ac:picMkLst>
            <pc:docMk/>
            <pc:sldMk cId="1029809039" sldId="278"/>
            <ac:picMk id="4098" creationId="{00000000-0000-0000-0000-000000000000}"/>
          </ac:picMkLst>
        </pc:picChg>
      </pc:sldChg>
      <pc:sldChg chg="modSp mod modClrScheme chgLayout">
        <pc:chgData name="Contact Team 1PSOT" userId="a95697c6c5328785" providerId="Windows Live" clId="Web-{6C3EC0A4-8712-40B4-A3F6-97D1E403BFF5}" dt="2021-04-22T17:11:41.819" v="0"/>
        <pc:sldMkLst>
          <pc:docMk/>
          <pc:sldMk cId="1710194392" sldId="279"/>
        </pc:sldMkLst>
        <pc:spChg chg="mod ord">
          <ac:chgData name="Contact Team 1PSOT" userId="a95697c6c5328785" providerId="Windows Live" clId="Web-{6C3EC0A4-8712-40B4-A3F6-97D1E403BFF5}" dt="2021-04-22T17:11:41.819" v="0"/>
          <ac:spMkLst>
            <pc:docMk/>
            <pc:sldMk cId="1710194392" sldId="279"/>
            <ac:spMk id="2" creationId="{00000000-0000-0000-0000-000000000000}"/>
          </ac:spMkLst>
        </pc:spChg>
        <pc:picChg chg="mod ord">
          <ac:chgData name="Contact Team 1PSOT" userId="a95697c6c5328785" providerId="Windows Live" clId="Web-{6C3EC0A4-8712-40B4-A3F6-97D1E403BFF5}" dt="2021-04-22T17:11:41.819" v="0"/>
          <ac:picMkLst>
            <pc:docMk/>
            <pc:sldMk cId="1710194392" sldId="279"/>
            <ac:picMk id="5122" creationId="{00000000-0000-0000-0000-000000000000}"/>
          </ac:picMkLst>
        </pc:picChg>
      </pc:sldChg>
      <pc:sldChg chg="modSp mod modClrScheme chgLayout">
        <pc:chgData name="Contact Team 1PSOT" userId="a95697c6c5328785" providerId="Windows Live" clId="Web-{6C3EC0A4-8712-40B4-A3F6-97D1E403BFF5}" dt="2021-04-22T17:11:41.819" v="0"/>
        <pc:sldMkLst>
          <pc:docMk/>
          <pc:sldMk cId="4059300864" sldId="280"/>
        </pc:sldMkLst>
        <pc:spChg chg="mod ord">
          <ac:chgData name="Contact Team 1PSOT" userId="a95697c6c5328785" providerId="Windows Live" clId="Web-{6C3EC0A4-8712-40B4-A3F6-97D1E403BFF5}" dt="2021-04-22T17:11:41.819" v="0"/>
          <ac:spMkLst>
            <pc:docMk/>
            <pc:sldMk cId="4059300864" sldId="280"/>
            <ac:spMk id="2" creationId="{00000000-0000-0000-0000-000000000000}"/>
          </ac:spMkLst>
        </pc:spChg>
        <pc:picChg chg="mod ord">
          <ac:chgData name="Contact Team 1PSOT" userId="a95697c6c5328785" providerId="Windows Live" clId="Web-{6C3EC0A4-8712-40B4-A3F6-97D1E403BFF5}" dt="2021-04-22T17:11:41.819" v="0"/>
          <ac:picMkLst>
            <pc:docMk/>
            <pc:sldMk cId="4059300864" sldId="280"/>
            <ac:picMk id="6146" creationId="{00000000-0000-0000-0000-000000000000}"/>
          </ac:picMkLst>
        </pc:picChg>
      </pc:sldChg>
      <pc:sldChg chg="mod modClrScheme chgLayout">
        <pc:chgData name="Contact Team 1PSOT" userId="a95697c6c5328785" providerId="Windows Live" clId="Web-{6C3EC0A4-8712-40B4-A3F6-97D1E403BFF5}" dt="2021-04-22T17:11:41.819" v="0"/>
        <pc:sldMkLst>
          <pc:docMk/>
          <pc:sldMk cId="1653048790" sldId="281"/>
        </pc:sldMkLst>
      </pc:sldChg>
      <pc:sldChg chg="modSp mod modClrScheme chgLayout">
        <pc:chgData name="Contact Team 1PSOT" userId="a95697c6c5328785" providerId="Windows Live" clId="Web-{6C3EC0A4-8712-40B4-A3F6-97D1E403BFF5}" dt="2021-04-22T17:11:41.819" v="0"/>
        <pc:sldMkLst>
          <pc:docMk/>
          <pc:sldMk cId="3107821135" sldId="282"/>
        </pc:sldMkLst>
        <pc:spChg chg="mod ord">
          <ac:chgData name="Contact Team 1PSOT" userId="a95697c6c5328785" providerId="Windows Live" clId="Web-{6C3EC0A4-8712-40B4-A3F6-97D1E403BFF5}" dt="2021-04-22T17:11:41.819" v="0"/>
          <ac:spMkLst>
            <pc:docMk/>
            <pc:sldMk cId="3107821135" sldId="282"/>
            <ac:spMk id="2" creationId="{00000000-0000-0000-0000-000000000000}"/>
          </ac:spMkLst>
        </pc:spChg>
        <pc:spChg chg="mod ord">
          <ac:chgData name="Contact Team 1PSOT" userId="a95697c6c5328785" providerId="Windows Live" clId="Web-{6C3EC0A4-8712-40B4-A3F6-97D1E403BFF5}" dt="2021-04-22T17:11:41.819" v="0"/>
          <ac:spMkLst>
            <pc:docMk/>
            <pc:sldMk cId="3107821135" sldId="282"/>
            <ac:spMk id="3" creationId="{00000000-0000-0000-0000-000000000000}"/>
          </ac:spMkLst>
        </pc:spChg>
        <pc:spChg chg="mod ord">
          <ac:chgData name="Contact Team 1PSOT" userId="a95697c6c5328785" providerId="Windows Live" clId="Web-{6C3EC0A4-8712-40B4-A3F6-97D1E403BFF5}" dt="2021-04-22T17:11:41.819" v="0"/>
          <ac:spMkLst>
            <pc:docMk/>
            <pc:sldMk cId="3107821135" sldId="282"/>
            <ac:spMk id="4" creationId="{00000000-0000-0000-0000-000000000000}"/>
          </ac:spMkLst>
        </pc:spChg>
        <pc:spChg chg="mod ord">
          <ac:chgData name="Contact Team 1PSOT" userId="a95697c6c5328785" providerId="Windows Live" clId="Web-{6C3EC0A4-8712-40B4-A3F6-97D1E403BFF5}" dt="2021-04-22T17:11:41.819" v="0"/>
          <ac:spMkLst>
            <pc:docMk/>
            <pc:sldMk cId="3107821135" sldId="282"/>
            <ac:spMk id="5"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1442554112" sldId="283"/>
        </pc:sldMkLst>
        <pc:spChg chg="mod ord">
          <ac:chgData name="Contact Team 1PSOT" userId="a95697c6c5328785" providerId="Windows Live" clId="Web-{6C3EC0A4-8712-40B4-A3F6-97D1E403BFF5}" dt="2021-04-22T17:11:41.819" v="0"/>
          <ac:spMkLst>
            <pc:docMk/>
            <pc:sldMk cId="1442554112" sldId="283"/>
            <ac:spMk id="2" creationId="{00000000-0000-0000-0000-000000000000}"/>
          </ac:spMkLst>
        </pc:spChg>
        <pc:spChg chg="mod ord">
          <ac:chgData name="Contact Team 1PSOT" userId="a95697c6c5328785" providerId="Windows Live" clId="Web-{6C3EC0A4-8712-40B4-A3F6-97D1E403BFF5}" dt="2021-04-22T17:11:41.819" v="0"/>
          <ac:spMkLst>
            <pc:docMk/>
            <pc:sldMk cId="1442554112" sldId="283"/>
            <ac:spMk id="3" creationId="{00000000-0000-0000-0000-000000000000}"/>
          </ac:spMkLst>
        </pc:spChg>
        <pc:spChg chg="mod ord">
          <ac:chgData name="Contact Team 1PSOT" userId="a95697c6c5328785" providerId="Windows Live" clId="Web-{6C3EC0A4-8712-40B4-A3F6-97D1E403BFF5}" dt="2021-04-22T17:11:41.819" v="0"/>
          <ac:spMkLst>
            <pc:docMk/>
            <pc:sldMk cId="1442554112" sldId="283"/>
            <ac:spMk id="4" creationId="{00000000-0000-0000-0000-000000000000}"/>
          </ac:spMkLst>
        </pc:spChg>
        <pc:spChg chg="mod ord">
          <ac:chgData name="Contact Team 1PSOT" userId="a95697c6c5328785" providerId="Windows Live" clId="Web-{6C3EC0A4-8712-40B4-A3F6-97D1E403BFF5}" dt="2021-04-22T17:11:41.819" v="0"/>
          <ac:spMkLst>
            <pc:docMk/>
            <pc:sldMk cId="1442554112" sldId="283"/>
            <ac:spMk id="5"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3434834933" sldId="284"/>
        </pc:sldMkLst>
        <pc:spChg chg="mod ord">
          <ac:chgData name="Contact Team 1PSOT" userId="a95697c6c5328785" providerId="Windows Live" clId="Web-{6C3EC0A4-8712-40B4-A3F6-97D1E403BFF5}" dt="2021-04-22T17:11:41.819" v="0"/>
          <ac:spMkLst>
            <pc:docMk/>
            <pc:sldMk cId="3434834933" sldId="284"/>
            <ac:spMk id="2" creationId="{00000000-0000-0000-0000-000000000000}"/>
          </ac:spMkLst>
        </pc:spChg>
        <pc:spChg chg="mod ord">
          <ac:chgData name="Contact Team 1PSOT" userId="a95697c6c5328785" providerId="Windows Live" clId="Web-{6C3EC0A4-8712-40B4-A3F6-97D1E403BFF5}" dt="2021-04-22T17:11:41.819" v="0"/>
          <ac:spMkLst>
            <pc:docMk/>
            <pc:sldMk cId="3434834933" sldId="284"/>
            <ac:spMk id="3" creationId="{00000000-0000-0000-0000-000000000000}"/>
          </ac:spMkLst>
        </pc:spChg>
        <pc:spChg chg="mod ord">
          <ac:chgData name="Contact Team 1PSOT" userId="a95697c6c5328785" providerId="Windows Live" clId="Web-{6C3EC0A4-8712-40B4-A3F6-97D1E403BFF5}" dt="2021-04-22T17:11:41.819" v="0"/>
          <ac:spMkLst>
            <pc:docMk/>
            <pc:sldMk cId="3434834933" sldId="284"/>
            <ac:spMk id="6"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2572471511" sldId="285"/>
        </pc:sldMkLst>
        <pc:spChg chg="mod ord">
          <ac:chgData name="Contact Team 1PSOT" userId="a95697c6c5328785" providerId="Windows Live" clId="Web-{6C3EC0A4-8712-40B4-A3F6-97D1E403BFF5}" dt="2021-04-22T17:11:41.819" v="0"/>
          <ac:spMkLst>
            <pc:docMk/>
            <pc:sldMk cId="2572471511" sldId="285"/>
            <ac:spMk id="2" creationId="{00000000-0000-0000-0000-000000000000}"/>
          </ac:spMkLst>
        </pc:spChg>
        <pc:spChg chg="mod ord">
          <ac:chgData name="Contact Team 1PSOT" userId="a95697c6c5328785" providerId="Windows Live" clId="Web-{6C3EC0A4-8712-40B4-A3F6-97D1E403BFF5}" dt="2021-04-22T17:11:41.819" v="0"/>
          <ac:spMkLst>
            <pc:docMk/>
            <pc:sldMk cId="2572471511" sldId="285"/>
            <ac:spMk id="3" creationId="{00000000-0000-0000-0000-000000000000}"/>
          </ac:spMkLst>
        </pc:spChg>
        <pc:spChg chg="mod ord">
          <ac:chgData name="Contact Team 1PSOT" userId="a95697c6c5328785" providerId="Windows Live" clId="Web-{6C3EC0A4-8712-40B4-A3F6-97D1E403BFF5}" dt="2021-04-22T17:11:41.819" v="0"/>
          <ac:spMkLst>
            <pc:docMk/>
            <pc:sldMk cId="2572471511" sldId="285"/>
            <ac:spMk id="4"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299043117" sldId="286"/>
        </pc:sldMkLst>
        <pc:spChg chg="mod ord">
          <ac:chgData name="Contact Team 1PSOT" userId="a95697c6c5328785" providerId="Windows Live" clId="Web-{6C3EC0A4-8712-40B4-A3F6-97D1E403BFF5}" dt="2021-04-22T17:11:41.819" v="0"/>
          <ac:spMkLst>
            <pc:docMk/>
            <pc:sldMk cId="299043117" sldId="286"/>
            <ac:spMk id="2" creationId="{00000000-0000-0000-0000-000000000000}"/>
          </ac:spMkLst>
        </pc:spChg>
        <pc:spChg chg="mod ord">
          <ac:chgData name="Contact Team 1PSOT" userId="a95697c6c5328785" providerId="Windows Live" clId="Web-{6C3EC0A4-8712-40B4-A3F6-97D1E403BFF5}" dt="2021-04-22T17:11:41.819" v="0"/>
          <ac:spMkLst>
            <pc:docMk/>
            <pc:sldMk cId="299043117" sldId="286"/>
            <ac:spMk id="3" creationId="{00000000-0000-0000-0000-000000000000}"/>
          </ac:spMkLst>
        </pc:spChg>
        <pc:spChg chg="mod ord">
          <ac:chgData name="Contact Team 1PSOT" userId="a95697c6c5328785" providerId="Windows Live" clId="Web-{6C3EC0A4-8712-40B4-A3F6-97D1E403BFF5}" dt="2021-04-22T17:11:41.819" v="0"/>
          <ac:spMkLst>
            <pc:docMk/>
            <pc:sldMk cId="299043117" sldId="286"/>
            <ac:spMk id="4"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2963526291" sldId="287"/>
        </pc:sldMkLst>
        <pc:spChg chg="mod ord">
          <ac:chgData name="Contact Team 1PSOT" userId="a95697c6c5328785" providerId="Windows Live" clId="Web-{6C3EC0A4-8712-40B4-A3F6-97D1E403BFF5}" dt="2021-04-22T17:11:41.819" v="0"/>
          <ac:spMkLst>
            <pc:docMk/>
            <pc:sldMk cId="2963526291" sldId="287"/>
            <ac:spMk id="2" creationId="{00000000-0000-0000-0000-000000000000}"/>
          </ac:spMkLst>
        </pc:spChg>
        <pc:spChg chg="mod ord">
          <ac:chgData name="Contact Team 1PSOT" userId="a95697c6c5328785" providerId="Windows Live" clId="Web-{6C3EC0A4-8712-40B4-A3F6-97D1E403BFF5}" dt="2021-04-22T17:11:41.819" v="0"/>
          <ac:spMkLst>
            <pc:docMk/>
            <pc:sldMk cId="2963526291" sldId="287"/>
            <ac:spMk id="3" creationId="{00000000-0000-0000-0000-000000000000}"/>
          </ac:spMkLst>
        </pc:spChg>
        <pc:spChg chg="mod ord">
          <ac:chgData name="Contact Team 1PSOT" userId="a95697c6c5328785" providerId="Windows Live" clId="Web-{6C3EC0A4-8712-40B4-A3F6-97D1E403BFF5}" dt="2021-04-22T17:11:41.819" v="0"/>
          <ac:spMkLst>
            <pc:docMk/>
            <pc:sldMk cId="2963526291" sldId="287"/>
            <ac:spMk id="4"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1676851636" sldId="288"/>
        </pc:sldMkLst>
        <pc:spChg chg="mod ord">
          <ac:chgData name="Contact Team 1PSOT" userId="a95697c6c5328785" providerId="Windows Live" clId="Web-{6C3EC0A4-8712-40B4-A3F6-97D1E403BFF5}" dt="2021-04-22T17:11:41.819" v="0"/>
          <ac:spMkLst>
            <pc:docMk/>
            <pc:sldMk cId="1676851636" sldId="288"/>
            <ac:spMk id="2" creationId="{00000000-0000-0000-0000-000000000000}"/>
          </ac:spMkLst>
        </pc:spChg>
        <pc:spChg chg="mod ord">
          <ac:chgData name="Contact Team 1PSOT" userId="a95697c6c5328785" providerId="Windows Live" clId="Web-{6C3EC0A4-8712-40B4-A3F6-97D1E403BFF5}" dt="2021-04-22T17:11:41.819" v="0"/>
          <ac:spMkLst>
            <pc:docMk/>
            <pc:sldMk cId="1676851636" sldId="288"/>
            <ac:spMk id="3" creationId="{00000000-0000-0000-0000-000000000000}"/>
          </ac:spMkLst>
        </pc:spChg>
        <pc:spChg chg="mod ord">
          <ac:chgData name="Contact Team 1PSOT" userId="a95697c6c5328785" providerId="Windows Live" clId="Web-{6C3EC0A4-8712-40B4-A3F6-97D1E403BFF5}" dt="2021-04-22T17:11:41.819" v="0"/>
          <ac:spMkLst>
            <pc:docMk/>
            <pc:sldMk cId="1676851636" sldId="288"/>
            <ac:spMk id="4" creationId="{00000000-0000-0000-0000-000000000000}"/>
          </ac:spMkLst>
        </pc:spChg>
      </pc:sldChg>
      <pc:sldChg chg="modSp mod modClrScheme chgLayout">
        <pc:chgData name="Contact Team 1PSOT" userId="a95697c6c5328785" providerId="Windows Live" clId="Web-{6C3EC0A4-8712-40B4-A3F6-97D1E403BFF5}" dt="2021-04-22T17:11:41.819" v="0"/>
        <pc:sldMkLst>
          <pc:docMk/>
          <pc:sldMk cId="638908285" sldId="289"/>
        </pc:sldMkLst>
        <pc:spChg chg="mod ord">
          <ac:chgData name="Contact Team 1PSOT" userId="a95697c6c5328785" providerId="Windows Live" clId="Web-{6C3EC0A4-8712-40B4-A3F6-97D1E403BFF5}" dt="2021-04-22T17:11:41.819" v="0"/>
          <ac:spMkLst>
            <pc:docMk/>
            <pc:sldMk cId="638908285" sldId="289"/>
            <ac:spMk id="2" creationId="{00000000-0000-0000-0000-000000000000}"/>
          </ac:spMkLst>
        </pc:spChg>
        <pc:spChg chg="mod ord">
          <ac:chgData name="Contact Team 1PSOT" userId="a95697c6c5328785" providerId="Windows Live" clId="Web-{6C3EC0A4-8712-40B4-A3F6-97D1E403BFF5}" dt="2021-04-22T17:11:41.819" v="0"/>
          <ac:spMkLst>
            <pc:docMk/>
            <pc:sldMk cId="638908285" sldId="289"/>
            <ac:spMk id="45060" creationId="{00000000-0000-0000-0000-000000000000}"/>
          </ac:spMkLst>
        </pc:spChg>
        <pc:picChg chg="mod ord">
          <ac:chgData name="Contact Team 1PSOT" userId="a95697c6c5328785" providerId="Windows Live" clId="Web-{6C3EC0A4-8712-40B4-A3F6-97D1E403BFF5}" dt="2021-04-22T17:11:41.819" v="0"/>
          <ac:picMkLst>
            <pc:docMk/>
            <pc:sldMk cId="638908285" sldId="289"/>
            <ac:picMk id="45065" creationId="{00000000-0000-0000-0000-000000000000}"/>
          </ac:picMkLst>
        </pc:picChg>
      </pc:sldChg>
      <pc:sldChg chg="modSp mod modClrScheme chgLayout">
        <pc:chgData name="Contact Team 1PSOT" userId="a95697c6c5328785" providerId="Windows Live" clId="Web-{6C3EC0A4-8712-40B4-A3F6-97D1E403BFF5}" dt="2021-04-22T17:11:41.819" v="0"/>
        <pc:sldMkLst>
          <pc:docMk/>
          <pc:sldMk cId="2077168944" sldId="290"/>
        </pc:sldMkLst>
        <pc:spChg chg="mod ord">
          <ac:chgData name="Contact Team 1PSOT" userId="a95697c6c5328785" providerId="Windows Live" clId="Web-{6C3EC0A4-8712-40B4-A3F6-97D1E403BFF5}" dt="2021-04-22T17:11:41.819" v="0"/>
          <ac:spMkLst>
            <pc:docMk/>
            <pc:sldMk cId="2077168944" sldId="290"/>
            <ac:spMk id="2" creationId="{00000000-0000-0000-0000-000000000000}"/>
          </ac:spMkLst>
        </pc:spChg>
        <pc:graphicFrameChg chg="mod ord">
          <ac:chgData name="Contact Team 1PSOT" userId="a95697c6c5328785" providerId="Windows Live" clId="Web-{6C3EC0A4-8712-40B4-A3F6-97D1E403BFF5}" dt="2021-04-22T17:11:41.819" v="0"/>
          <ac:graphicFrameMkLst>
            <pc:docMk/>
            <pc:sldMk cId="2077168944" sldId="290"/>
            <ac:graphicFrameMk id="8" creationId="{00000000-0000-0000-0000-000000000000}"/>
          </ac:graphicFrameMkLst>
        </pc:graphicFrameChg>
      </pc:sldChg>
      <pc:sldMasterChg chg="del delSldLayout">
        <pc:chgData name="Contact Team 1PSOT" userId="a95697c6c5328785" providerId="Windows Live" clId="Web-{6C3EC0A4-8712-40B4-A3F6-97D1E403BFF5}" dt="2021-04-22T17:11:41.819" v="0"/>
        <pc:sldMasterMkLst>
          <pc:docMk/>
          <pc:sldMasterMk cId="3779001661" sldId="2147483648"/>
        </pc:sldMasterMkLst>
        <pc:sldLayoutChg chg="del">
          <pc:chgData name="Contact Team 1PSOT" userId="a95697c6c5328785" providerId="Windows Live" clId="Web-{6C3EC0A4-8712-40B4-A3F6-97D1E403BFF5}" dt="2021-04-22T17:11:41.819" v="0"/>
          <pc:sldLayoutMkLst>
            <pc:docMk/>
            <pc:sldMasterMk cId="3779001661" sldId="2147483648"/>
            <pc:sldLayoutMk cId="2176111799" sldId="2147483649"/>
          </pc:sldLayoutMkLst>
        </pc:sldLayoutChg>
        <pc:sldLayoutChg chg="del">
          <pc:chgData name="Contact Team 1PSOT" userId="a95697c6c5328785" providerId="Windows Live" clId="Web-{6C3EC0A4-8712-40B4-A3F6-97D1E403BFF5}" dt="2021-04-22T17:11:41.819" v="0"/>
          <pc:sldLayoutMkLst>
            <pc:docMk/>
            <pc:sldMasterMk cId="3779001661" sldId="2147483648"/>
            <pc:sldLayoutMk cId="2836447905" sldId="2147483650"/>
          </pc:sldLayoutMkLst>
        </pc:sldLayoutChg>
        <pc:sldLayoutChg chg="del">
          <pc:chgData name="Contact Team 1PSOT" userId="a95697c6c5328785" providerId="Windows Live" clId="Web-{6C3EC0A4-8712-40B4-A3F6-97D1E403BFF5}" dt="2021-04-22T17:11:41.819" v="0"/>
          <pc:sldLayoutMkLst>
            <pc:docMk/>
            <pc:sldMasterMk cId="3779001661" sldId="2147483648"/>
            <pc:sldLayoutMk cId="1613306812" sldId="2147483651"/>
          </pc:sldLayoutMkLst>
        </pc:sldLayoutChg>
        <pc:sldLayoutChg chg="del">
          <pc:chgData name="Contact Team 1PSOT" userId="a95697c6c5328785" providerId="Windows Live" clId="Web-{6C3EC0A4-8712-40B4-A3F6-97D1E403BFF5}" dt="2021-04-22T17:11:41.819" v="0"/>
          <pc:sldLayoutMkLst>
            <pc:docMk/>
            <pc:sldMasterMk cId="3779001661" sldId="2147483648"/>
            <pc:sldLayoutMk cId="3102038180" sldId="2147483652"/>
          </pc:sldLayoutMkLst>
        </pc:sldLayoutChg>
        <pc:sldLayoutChg chg="del">
          <pc:chgData name="Contact Team 1PSOT" userId="a95697c6c5328785" providerId="Windows Live" clId="Web-{6C3EC0A4-8712-40B4-A3F6-97D1E403BFF5}" dt="2021-04-22T17:11:41.819" v="0"/>
          <pc:sldLayoutMkLst>
            <pc:docMk/>
            <pc:sldMasterMk cId="3779001661" sldId="2147483648"/>
            <pc:sldLayoutMk cId="3738908374" sldId="2147483653"/>
          </pc:sldLayoutMkLst>
        </pc:sldLayoutChg>
        <pc:sldLayoutChg chg="del">
          <pc:chgData name="Contact Team 1PSOT" userId="a95697c6c5328785" providerId="Windows Live" clId="Web-{6C3EC0A4-8712-40B4-A3F6-97D1E403BFF5}" dt="2021-04-22T17:11:41.819" v="0"/>
          <pc:sldLayoutMkLst>
            <pc:docMk/>
            <pc:sldMasterMk cId="3779001661" sldId="2147483648"/>
            <pc:sldLayoutMk cId="159651538" sldId="2147483654"/>
          </pc:sldLayoutMkLst>
        </pc:sldLayoutChg>
        <pc:sldLayoutChg chg="del">
          <pc:chgData name="Contact Team 1PSOT" userId="a95697c6c5328785" providerId="Windows Live" clId="Web-{6C3EC0A4-8712-40B4-A3F6-97D1E403BFF5}" dt="2021-04-22T17:11:41.819" v="0"/>
          <pc:sldLayoutMkLst>
            <pc:docMk/>
            <pc:sldMasterMk cId="3779001661" sldId="2147483648"/>
            <pc:sldLayoutMk cId="3279107070" sldId="2147483655"/>
          </pc:sldLayoutMkLst>
        </pc:sldLayoutChg>
        <pc:sldLayoutChg chg="del">
          <pc:chgData name="Contact Team 1PSOT" userId="a95697c6c5328785" providerId="Windows Live" clId="Web-{6C3EC0A4-8712-40B4-A3F6-97D1E403BFF5}" dt="2021-04-22T17:11:41.819" v="0"/>
          <pc:sldLayoutMkLst>
            <pc:docMk/>
            <pc:sldMasterMk cId="3779001661" sldId="2147483648"/>
            <pc:sldLayoutMk cId="4279323707" sldId="2147483656"/>
          </pc:sldLayoutMkLst>
        </pc:sldLayoutChg>
        <pc:sldLayoutChg chg="del">
          <pc:chgData name="Contact Team 1PSOT" userId="a95697c6c5328785" providerId="Windows Live" clId="Web-{6C3EC0A4-8712-40B4-A3F6-97D1E403BFF5}" dt="2021-04-22T17:11:41.819" v="0"/>
          <pc:sldLayoutMkLst>
            <pc:docMk/>
            <pc:sldMasterMk cId="3779001661" sldId="2147483648"/>
            <pc:sldLayoutMk cId="4257506106" sldId="2147483657"/>
          </pc:sldLayoutMkLst>
        </pc:sldLayoutChg>
        <pc:sldLayoutChg chg="del">
          <pc:chgData name="Contact Team 1PSOT" userId="a95697c6c5328785" providerId="Windows Live" clId="Web-{6C3EC0A4-8712-40B4-A3F6-97D1E403BFF5}" dt="2021-04-22T17:11:41.819" v="0"/>
          <pc:sldLayoutMkLst>
            <pc:docMk/>
            <pc:sldMasterMk cId="3779001661" sldId="2147483648"/>
            <pc:sldLayoutMk cId="3617269189" sldId="2147483658"/>
          </pc:sldLayoutMkLst>
        </pc:sldLayoutChg>
        <pc:sldLayoutChg chg="del">
          <pc:chgData name="Contact Team 1PSOT" userId="a95697c6c5328785" providerId="Windows Live" clId="Web-{6C3EC0A4-8712-40B4-A3F6-97D1E403BFF5}" dt="2021-04-22T17:11:41.819" v="0"/>
          <pc:sldLayoutMkLst>
            <pc:docMk/>
            <pc:sldMasterMk cId="3779001661" sldId="2147483648"/>
            <pc:sldLayoutMk cId="1463365639" sldId="2147483659"/>
          </pc:sldLayoutMkLst>
        </pc:sldLayoutChg>
      </pc:sldMasterChg>
      <pc:sldMasterChg chg="del delSldLayout">
        <pc:chgData name="Contact Team 1PSOT" userId="a95697c6c5328785" providerId="Windows Live" clId="Web-{6C3EC0A4-8712-40B4-A3F6-97D1E403BFF5}" dt="2021-04-22T17:11:41.819" v="0"/>
        <pc:sldMasterMkLst>
          <pc:docMk/>
          <pc:sldMasterMk cId="4230454354" sldId="2147483660"/>
        </pc:sldMasterMkLst>
        <pc:sldLayoutChg chg="del">
          <pc:chgData name="Contact Team 1PSOT" userId="a95697c6c5328785" providerId="Windows Live" clId="Web-{6C3EC0A4-8712-40B4-A3F6-97D1E403BFF5}" dt="2021-04-22T17:11:41.819" v="0"/>
          <pc:sldLayoutMkLst>
            <pc:docMk/>
            <pc:sldMasterMk cId="4230454354" sldId="2147483660"/>
            <pc:sldLayoutMk cId="1493902682" sldId="2147483661"/>
          </pc:sldLayoutMkLst>
        </pc:sldLayoutChg>
        <pc:sldLayoutChg chg="del">
          <pc:chgData name="Contact Team 1PSOT" userId="a95697c6c5328785" providerId="Windows Live" clId="Web-{6C3EC0A4-8712-40B4-A3F6-97D1E403BFF5}" dt="2021-04-22T17:11:41.819" v="0"/>
          <pc:sldLayoutMkLst>
            <pc:docMk/>
            <pc:sldMasterMk cId="4230454354" sldId="2147483660"/>
            <pc:sldLayoutMk cId="506206139" sldId="2147483662"/>
          </pc:sldLayoutMkLst>
        </pc:sldLayoutChg>
        <pc:sldLayoutChg chg="del">
          <pc:chgData name="Contact Team 1PSOT" userId="a95697c6c5328785" providerId="Windows Live" clId="Web-{6C3EC0A4-8712-40B4-A3F6-97D1E403BFF5}" dt="2021-04-22T17:11:41.819" v="0"/>
          <pc:sldLayoutMkLst>
            <pc:docMk/>
            <pc:sldMasterMk cId="4230454354" sldId="2147483660"/>
            <pc:sldLayoutMk cId="333549193" sldId="2147483663"/>
          </pc:sldLayoutMkLst>
        </pc:sldLayoutChg>
        <pc:sldLayoutChg chg="del">
          <pc:chgData name="Contact Team 1PSOT" userId="a95697c6c5328785" providerId="Windows Live" clId="Web-{6C3EC0A4-8712-40B4-A3F6-97D1E403BFF5}" dt="2021-04-22T17:11:41.819" v="0"/>
          <pc:sldLayoutMkLst>
            <pc:docMk/>
            <pc:sldMasterMk cId="4230454354" sldId="2147483660"/>
            <pc:sldLayoutMk cId="1472442983" sldId="2147483664"/>
          </pc:sldLayoutMkLst>
        </pc:sldLayoutChg>
        <pc:sldLayoutChg chg="del">
          <pc:chgData name="Contact Team 1PSOT" userId="a95697c6c5328785" providerId="Windows Live" clId="Web-{6C3EC0A4-8712-40B4-A3F6-97D1E403BFF5}" dt="2021-04-22T17:11:41.819" v="0"/>
          <pc:sldLayoutMkLst>
            <pc:docMk/>
            <pc:sldMasterMk cId="4230454354" sldId="2147483660"/>
            <pc:sldLayoutMk cId="1098239164" sldId="2147483665"/>
          </pc:sldLayoutMkLst>
        </pc:sldLayoutChg>
        <pc:sldLayoutChg chg="del">
          <pc:chgData name="Contact Team 1PSOT" userId="a95697c6c5328785" providerId="Windows Live" clId="Web-{6C3EC0A4-8712-40B4-A3F6-97D1E403BFF5}" dt="2021-04-22T17:11:41.819" v="0"/>
          <pc:sldLayoutMkLst>
            <pc:docMk/>
            <pc:sldMasterMk cId="4230454354" sldId="2147483660"/>
            <pc:sldLayoutMk cId="2794993256" sldId="2147483666"/>
          </pc:sldLayoutMkLst>
        </pc:sldLayoutChg>
        <pc:sldLayoutChg chg="del">
          <pc:chgData name="Contact Team 1PSOT" userId="a95697c6c5328785" providerId="Windows Live" clId="Web-{6C3EC0A4-8712-40B4-A3F6-97D1E403BFF5}" dt="2021-04-22T17:11:41.819" v="0"/>
          <pc:sldLayoutMkLst>
            <pc:docMk/>
            <pc:sldMasterMk cId="4230454354" sldId="2147483660"/>
            <pc:sldLayoutMk cId="3073183041" sldId="2147483667"/>
          </pc:sldLayoutMkLst>
        </pc:sldLayoutChg>
        <pc:sldLayoutChg chg="del">
          <pc:chgData name="Contact Team 1PSOT" userId="a95697c6c5328785" providerId="Windows Live" clId="Web-{6C3EC0A4-8712-40B4-A3F6-97D1E403BFF5}" dt="2021-04-22T17:11:41.819" v="0"/>
          <pc:sldLayoutMkLst>
            <pc:docMk/>
            <pc:sldMasterMk cId="4230454354" sldId="2147483660"/>
            <pc:sldLayoutMk cId="2233218104" sldId="2147483668"/>
          </pc:sldLayoutMkLst>
        </pc:sldLayoutChg>
        <pc:sldLayoutChg chg="del">
          <pc:chgData name="Contact Team 1PSOT" userId="a95697c6c5328785" providerId="Windows Live" clId="Web-{6C3EC0A4-8712-40B4-A3F6-97D1E403BFF5}" dt="2021-04-22T17:11:41.819" v="0"/>
          <pc:sldLayoutMkLst>
            <pc:docMk/>
            <pc:sldMasterMk cId="4230454354" sldId="2147483660"/>
            <pc:sldLayoutMk cId="3086969257" sldId="2147483669"/>
          </pc:sldLayoutMkLst>
        </pc:sldLayoutChg>
        <pc:sldLayoutChg chg="del">
          <pc:chgData name="Contact Team 1PSOT" userId="a95697c6c5328785" providerId="Windows Live" clId="Web-{6C3EC0A4-8712-40B4-A3F6-97D1E403BFF5}" dt="2021-04-22T17:11:41.819" v="0"/>
          <pc:sldLayoutMkLst>
            <pc:docMk/>
            <pc:sldMasterMk cId="4230454354" sldId="2147483660"/>
            <pc:sldLayoutMk cId="4125528602" sldId="2147483670"/>
          </pc:sldLayoutMkLst>
        </pc:sldLayoutChg>
        <pc:sldLayoutChg chg="del">
          <pc:chgData name="Contact Team 1PSOT" userId="a95697c6c5328785" providerId="Windows Live" clId="Web-{6C3EC0A4-8712-40B4-A3F6-97D1E403BFF5}" dt="2021-04-22T17:11:41.819" v="0"/>
          <pc:sldLayoutMkLst>
            <pc:docMk/>
            <pc:sldMasterMk cId="4230454354" sldId="2147483660"/>
            <pc:sldLayoutMk cId="303916744" sldId="2147483671"/>
          </pc:sldLayoutMkLst>
        </pc:sldLayoutChg>
      </pc:sldMasterChg>
      <pc:sldMasterChg chg="add modTransition addSldLayout modSldLayout">
        <pc:chgData name="Contact Team 1PSOT" userId="a95697c6c5328785" providerId="Windows Live" clId="Web-{6C3EC0A4-8712-40B4-A3F6-97D1E403BFF5}" dt="2021-04-22T17:11:41.819" v="0"/>
        <pc:sldMasterMkLst>
          <pc:docMk/>
          <pc:sldMasterMk cId="3887408827" sldId="2147483672"/>
        </pc:sldMasterMkLst>
        <pc:sldLayoutChg chg="add mod replId">
          <pc:chgData name="Contact Team 1PSOT" userId="a95697c6c5328785" providerId="Windows Live" clId="Web-{6C3EC0A4-8712-40B4-A3F6-97D1E403BFF5}" dt="2021-04-22T17:11:41.819" v="0"/>
          <pc:sldLayoutMkLst>
            <pc:docMk/>
            <pc:sldMasterMk cId="3887408827" sldId="2147483672"/>
            <pc:sldLayoutMk cId="3278492008" sldId="2147483673"/>
          </pc:sldLayoutMkLst>
        </pc:sldLayoutChg>
        <pc:sldLayoutChg chg="add mod replId">
          <pc:chgData name="Contact Team 1PSOT" userId="a95697c6c5328785" providerId="Windows Live" clId="Web-{6C3EC0A4-8712-40B4-A3F6-97D1E403BFF5}" dt="2021-04-22T17:11:41.819" v="0"/>
          <pc:sldLayoutMkLst>
            <pc:docMk/>
            <pc:sldMasterMk cId="3887408827" sldId="2147483672"/>
            <pc:sldLayoutMk cId="2968962401" sldId="2147483674"/>
          </pc:sldLayoutMkLst>
        </pc:sldLayoutChg>
        <pc:sldLayoutChg chg="add mod replId">
          <pc:chgData name="Contact Team 1PSOT" userId="a95697c6c5328785" providerId="Windows Live" clId="Web-{6C3EC0A4-8712-40B4-A3F6-97D1E403BFF5}" dt="2021-04-22T17:11:41.819" v="0"/>
          <pc:sldLayoutMkLst>
            <pc:docMk/>
            <pc:sldMasterMk cId="3887408827" sldId="2147483672"/>
            <pc:sldLayoutMk cId="1085235212" sldId="2147483675"/>
          </pc:sldLayoutMkLst>
        </pc:sldLayoutChg>
        <pc:sldLayoutChg chg="add mod replId">
          <pc:chgData name="Contact Team 1PSOT" userId="a95697c6c5328785" providerId="Windows Live" clId="Web-{6C3EC0A4-8712-40B4-A3F6-97D1E403BFF5}" dt="2021-04-22T17:11:41.819" v="0"/>
          <pc:sldLayoutMkLst>
            <pc:docMk/>
            <pc:sldMasterMk cId="3887408827" sldId="2147483672"/>
            <pc:sldLayoutMk cId="4262996031" sldId="2147483676"/>
          </pc:sldLayoutMkLst>
        </pc:sldLayoutChg>
        <pc:sldLayoutChg chg="add mod replId">
          <pc:chgData name="Contact Team 1PSOT" userId="a95697c6c5328785" providerId="Windows Live" clId="Web-{6C3EC0A4-8712-40B4-A3F6-97D1E403BFF5}" dt="2021-04-22T17:11:41.819" v="0"/>
          <pc:sldLayoutMkLst>
            <pc:docMk/>
            <pc:sldMasterMk cId="3887408827" sldId="2147483672"/>
            <pc:sldLayoutMk cId="325643084" sldId="2147483677"/>
          </pc:sldLayoutMkLst>
        </pc:sldLayoutChg>
        <pc:sldLayoutChg chg="add mod replId">
          <pc:chgData name="Contact Team 1PSOT" userId="a95697c6c5328785" providerId="Windows Live" clId="Web-{6C3EC0A4-8712-40B4-A3F6-97D1E403BFF5}" dt="2021-04-22T17:11:41.819" v="0"/>
          <pc:sldLayoutMkLst>
            <pc:docMk/>
            <pc:sldMasterMk cId="3887408827" sldId="2147483672"/>
            <pc:sldLayoutMk cId="2584193567" sldId="2147483678"/>
          </pc:sldLayoutMkLst>
        </pc:sldLayoutChg>
        <pc:sldLayoutChg chg="add mod replId">
          <pc:chgData name="Contact Team 1PSOT" userId="a95697c6c5328785" providerId="Windows Live" clId="Web-{6C3EC0A4-8712-40B4-A3F6-97D1E403BFF5}" dt="2021-04-22T17:11:41.819" v="0"/>
          <pc:sldLayoutMkLst>
            <pc:docMk/>
            <pc:sldMasterMk cId="3887408827" sldId="2147483672"/>
            <pc:sldLayoutMk cId="65820144" sldId="2147483679"/>
          </pc:sldLayoutMkLst>
        </pc:sldLayoutChg>
        <pc:sldLayoutChg chg="add mod replId">
          <pc:chgData name="Contact Team 1PSOT" userId="a95697c6c5328785" providerId="Windows Live" clId="Web-{6C3EC0A4-8712-40B4-A3F6-97D1E403BFF5}" dt="2021-04-22T17:11:41.819" v="0"/>
          <pc:sldLayoutMkLst>
            <pc:docMk/>
            <pc:sldMasterMk cId="3887408827" sldId="2147483672"/>
            <pc:sldLayoutMk cId="3805683311" sldId="2147483680"/>
          </pc:sldLayoutMkLst>
        </pc:sldLayoutChg>
        <pc:sldLayoutChg chg="add mod replId">
          <pc:chgData name="Contact Team 1PSOT" userId="a95697c6c5328785" providerId="Windows Live" clId="Web-{6C3EC0A4-8712-40B4-A3F6-97D1E403BFF5}" dt="2021-04-22T17:11:41.819" v="0"/>
          <pc:sldLayoutMkLst>
            <pc:docMk/>
            <pc:sldMasterMk cId="3887408827" sldId="2147483672"/>
            <pc:sldLayoutMk cId="2751219178" sldId="2147483681"/>
          </pc:sldLayoutMkLst>
        </pc:sldLayoutChg>
        <pc:sldLayoutChg chg="add mod replId">
          <pc:chgData name="Contact Team 1PSOT" userId="a95697c6c5328785" providerId="Windows Live" clId="Web-{6C3EC0A4-8712-40B4-A3F6-97D1E403BFF5}" dt="2021-04-22T17:11:41.819" v="0"/>
          <pc:sldLayoutMkLst>
            <pc:docMk/>
            <pc:sldMasterMk cId="3887408827" sldId="2147483672"/>
            <pc:sldLayoutMk cId="3915952296" sldId="2147483682"/>
          </pc:sldLayoutMkLst>
        </pc:sldLayoutChg>
        <pc:sldLayoutChg chg="add mod replId">
          <pc:chgData name="Contact Team 1PSOT" userId="a95697c6c5328785" providerId="Windows Live" clId="Web-{6C3EC0A4-8712-40B4-A3F6-97D1E403BFF5}" dt="2021-04-22T17:11:41.819" v="0"/>
          <pc:sldLayoutMkLst>
            <pc:docMk/>
            <pc:sldMasterMk cId="3887408827" sldId="2147483672"/>
            <pc:sldLayoutMk cId="1767176433" sldId="2147483683"/>
          </pc:sldLayoutMkLst>
        </pc:sldLayoutChg>
      </pc:sldMasterChg>
    </pc:docChg>
  </pc:docChgLst>
  <pc:docChgLst>
    <pc:chgData name="Contact Team 1PSOT" userId="a95697c6c5328785" providerId="Windows Live" clId="Web-{34D58447-3D70-4DB2-B226-2A0B38A6B3F8}"/>
    <pc:docChg chg="modSld">
      <pc:chgData name="Contact Team 1PSOT" userId="a95697c6c5328785" providerId="Windows Live" clId="Web-{34D58447-3D70-4DB2-B226-2A0B38A6B3F8}" dt="2021-04-08T16:27:59.920" v="8" actId="20577"/>
      <pc:docMkLst>
        <pc:docMk/>
      </pc:docMkLst>
      <pc:sldChg chg="modSp">
        <pc:chgData name="Contact Team 1PSOT" userId="a95697c6c5328785" providerId="Windows Live" clId="Web-{34D58447-3D70-4DB2-B226-2A0B38A6B3F8}" dt="2021-04-08T16:27:59.920" v="8" actId="20577"/>
        <pc:sldMkLst>
          <pc:docMk/>
          <pc:sldMk cId="1653048790" sldId="281"/>
        </pc:sldMkLst>
        <pc:spChg chg="mod">
          <ac:chgData name="Contact Team 1PSOT" userId="a95697c6c5328785" providerId="Windows Live" clId="Web-{34D58447-3D70-4DB2-B226-2A0B38A6B3F8}" dt="2021-04-08T16:27:59.920" v="8" actId="20577"/>
          <ac:spMkLst>
            <pc:docMk/>
            <pc:sldMk cId="1653048790" sldId="281"/>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white"/>
                </a:solidFill>
                <a:latin typeface="+mn-lt"/>
                <a:ea typeface="+mn-ea"/>
                <a:cs typeface="+mn-cs"/>
              </a:defRPr>
            </a:pPr>
            <a:r>
              <a:rPr lang="en-US" dirty="0">
                <a:solidFill>
                  <a:schemeClr val="tx1"/>
                </a:solidFill>
              </a:rPr>
              <a:t>China</a:t>
            </a:r>
            <a:r>
              <a:rPr lang="en-US" baseline="0" dirty="0">
                <a:solidFill>
                  <a:schemeClr val="tx1"/>
                </a:solidFill>
              </a:rPr>
              <a:t> population 1955-2020</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white"/>
                </a:solidFill>
                <a:latin typeface="+mn-lt"/>
                <a:ea typeface="+mn-ea"/>
                <a:cs typeface="+mn-cs"/>
              </a:defRPr>
            </a:pPr>
            <a:r>
              <a:rPr lang="ja-JP" altLang="en-US" dirty="0">
                <a:solidFill>
                  <a:schemeClr val="tx1"/>
                </a:solidFill>
                <a:effectLst/>
              </a:rPr>
              <a:t>中国人口</a:t>
            </a:r>
            <a:r>
              <a:rPr lang="en-US" altLang="ja-JP" dirty="0">
                <a:solidFill>
                  <a:schemeClr val="tx1"/>
                </a:solidFill>
                <a:effectLst/>
              </a:rPr>
              <a:t>1955-2020</a:t>
            </a:r>
            <a:endParaRPr lang="el-GR" dirty="0">
              <a:solidFill>
                <a:schemeClr val="tx1"/>
              </a:solidFill>
              <a:effectLst/>
            </a:endParaRPr>
          </a:p>
        </c:rich>
      </c:tx>
      <c:overlay val="0"/>
    </c:title>
    <c:autoTitleDeleted val="0"/>
    <c:view3D>
      <c:rotX val="15"/>
      <c:rotY val="20"/>
      <c:rAngAx val="0"/>
    </c:view3D>
    <c:floor>
      <c:thickness val="0"/>
    </c:floor>
    <c:sideWall>
      <c:thickness val="0"/>
    </c:sideWall>
    <c:backWall>
      <c:thickness val="0"/>
    </c:backWall>
    <c:plotArea>
      <c:layout/>
      <c:line3DChart>
        <c:grouping val="standard"/>
        <c:varyColors val="0"/>
        <c:ser>
          <c:idx val="0"/>
          <c:order val="0"/>
          <c:tx>
            <c:strRef>
              <c:f>Φύλλο1!$B$1</c:f>
              <c:strCache>
                <c:ptCount val="1"/>
                <c:pt idx="0">
                  <c:v>Population</c:v>
                </c:pt>
              </c:strCache>
            </c:strRef>
          </c:tx>
          <c:cat>
            <c:numRef>
              <c:f>Φύλλο1!$A$2:$A$16</c:f>
              <c:numCache>
                <c:formatCode>General</c:formatCode>
                <c:ptCount val="15"/>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numCache>
            </c:numRef>
          </c:cat>
          <c:val>
            <c:numRef>
              <c:f>Φύλλο1!$B$2:$B$16</c:f>
              <c:numCache>
                <c:formatCode>0.00</c:formatCode>
                <c:ptCount val="15"/>
                <c:pt idx="1">
                  <c:v>612241554</c:v>
                </c:pt>
                <c:pt idx="2">
                  <c:v>660408056</c:v>
                </c:pt>
                <c:pt idx="3">
                  <c:v>724218968</c:v>
                </c:pt>
                <c:pt idx="4">
                  <c:v>827601394</c:v>
                </c:pt>
                <c:pt idx="5">
                  <c:v>926240885</c:v>
                </c:pt>
                <c:pt idx="6">
                  <c:v>1000089235</c:v>
                </c:pt>
                <c:pt idx="7">
                  <c:v>1075589361</c:v>
                </c:pt>
                <c:pt idx="8">
                  <c:v>1176883674</c:v>
                </c:pt>
                <c:pt idx="9">
                  <c:v>1240920535</c:v>
                </c:pt>
                <c:pt idx="10">
                  <c:v>1290550765</c:v>
                </c:pt>
                <c:pt idx="11">
                  <c:v>1330776380</c:v>
                </c:pt>
                <c:pt idx="12">
                  <c:v>1368810615</c:v>
                </c:pt>
                <c:pt idx="13">
                  <c:v>1406847870</c:v>
                </c:pt>
                <c:pt idx="14">
                  <c:v>1439323776</c:v>
                </c:pt>
              </c:numCache>
            </c:numRef>
          </c:val>
          <c:smooth val="0"/>
          <c:extLst>
            <c:ext xmlns:c16="http://schemas.microsoft.com/office/drawing/2014/chart" uri="{C3380CC4-5D6E-409C-BE32-E72D297353CC}">
              <c16:uniqueId val="{00000000-9CF3-4D76-96F7-C86558361867}"/>
            </c:ext>
          </c:extLst>
        </c:ser>
        <c:dLbls>
          <c:showLegendKey val="0"/>
          <c:showVal val="0"/>
          <c:showCatName val="0"/>
          <c:showSerName val="0"/>
          <c:showPercent val="0"/>
          <c:showBubbleSize val="0"/>
        </c:dLbls>
        <c:axId val="-703259392"/>
        <c:axId val="-703258848"/>
        <c:axId val="-707246688"/>
      </c:line3DChart>
      <c:catAx>
        <c:axId val="-703259392"/>
        <c:scaling>
          <c:orientation val="minMax"/>
        </c:scaling>
        <c:delete val="0"/>
        <c:axPos val="b"/>
        <c:numFmt formatCode="General" sourceLinked="1"/>
        <c:majorTickMark val="out"/>
        <c:minorTickMark val="none"/>
        <c:tickLblPos val="nextTo"/>
        <c:crossAx val="-703258848"/>
        <c:crosses val="autoZero"/>
        <c:auto val="1"/>
        <c:lblAlgn val="ctr"/>
        <c:lblOffset val="100"/>
        <c:noMultiLvlLbl val="0"/>
      </c:catAx>
      <c:valAx>
        <c:axId val="-703258848"/>
        <c:scaling>
          <c:orientation val="minMax"/>
        </c:scaling>
        <c:delete val="0"/>
        <c:axPos val="l"/>
        <c:majorGridlines/>
        <c:numFmt formatCode="0.00" sourceLinked="1"/>
        <c:majorTickMark val="out"/>
        <c:minorTickMark val="none"/>
        <c:tickLblPos val="nextTo"/>
        <c:crossAx val="-703259392"/>
        <c:crosses val="autoZero"/>
        <c:crossBetween val="between"/>
      </c:valAx>
      <c:serAx>
        <c:axId val="-707246688"/>
        <c:scaling>
          <c:orientation val="minMax"/>
        </c:scaling>
        <c:delete val="0"/>
        <c:axPos val="b"/>
        <c:majorTickMark val="out"/>
        <c:minorTickMark val="none"/>
        <c:tickLblPos val="nextTo"/>
        <c:crossAx val="-703258848"/>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 China</a:t>
            </a:r>
            <a:r>
              <a:rPr lang="en-US" baseline="0" dirty="0"/>
              <a:t> </a:t>
            </a:r>
            <a:r>
              <a:rPr lang="en-US" dirty="0"/>
              <a:t>Population last 5 years</a:t>
            </a:r>
          </a:p>
          <a:p>
            <a:pPr>
              <a:defRPr/>
            </a:pPr>
            <a:r>
              <a:rPr lang="zh-CN" altLang="en-US" dirty="0"/>
              <a:t>最近</a:t>
            </a:r>
            <a:r>
              <a:rPr lang="en-US" altLang="zh-CN" dirty="0"/>
              <a:t>5</a:t>
            </a:r>
            <a:r>
              <a:rPr lang="zh-CN" altLang="en-US" dirty="0"/>
              <a:t>年的中国人口</a:t>
            </a:r>
          </a:p>
        </c:rich>
      </c:tx>
      <c:overlay val="0"/>
    </c:title>
    <c:autoTitleDeleted val="0"/>
    <c:view3D>
      <c:rotX val="15"/>
      <c:rotY val="20"/>
      <c:rAngAx val="0"/>
    </c:view3D>
    <c:floor>
      <c:thickness val="0"/>
    </c:floor>
    <c:sideWall>
      <c:thickness val="0"/>
    </c:sideWall>
    <c:backWall>
      <c:thickness val="0"/>
    </c:backWall>
    <c:plotArea>
      <c:layout/>
      <c:line3DChart>
        <c:grouping val="standard"/>
        <c:varyColors val="0"/>
        <c:ser>
          <c:idx val="0"/>
          <c:order val="0"/>
          <c:tx>
            <c:strRef>
              <c:f>Φύλλο1!$B$1</c:f>
              <c:strCache>
                <c:ptCount val="1"/>
                <c:pt idx="0">
                  <c:v>Population</c:v>
                </c:pt>
              </c:strCache>
            </c:strRef>
          </c:tx>
          <c:cat>
            <c:numRef>
              <c:f>Φύλλο1!$A$2:$A$6</c:f>
              <c:numCache>
                <c:formatCode>General</c:formatCode>
                <c:ptCount val="5"/>
                <c:pt idx="0">
                  <c:v>2016</c:v>
                </c:pt>
                <c:pt idx="1">
                  <c:v>2017</c:v>
                </c:pt>
                <c:pt idx="2">
                  <c:v>2018</c:v>
                </c:pt>
                <c:pt idx="3">
                  <c:v>2019</c:v>
                </c:pt>
                <c:pt idx="4">
                  <c:v>2020</c:v>
                </c:pt>
              </c:numCache>
            </c:numRef>
          </c:cat>
          <c:val>
            <c:numRef>
              <c:f>Φύλλο1!$B$2:$B$6</c:f>
              <c:numCache>
                <c:formatCode>0.00</c:formatCode>
                <c:ptCount val="5"/>
                <c:pt idx="0">
                  <c:v>1414049351</c:v>
                </c:pt>
                <c:pt idx="1">
                  <c:v>1421021791</c:v>
                </c:pt>
                <c:pt idx="2">
                  <c:v>1427647786</c:v>
                </c:pt>
                <c:pt idx="3">
                  <c:v>1433783686</c:v>
                </c:pt>
                <c:pt idx="4">
                  <c:v>1439323776</c:v>
                </c:pt>
              </c:numCache>
            </c:numRef>
          </c:val>
          <c:smooth val="0"/>
          <c:extLst>
            <c:ext xmlns:c16="http://schemas.microsoft.com/office/drawing/2014/chart" uri="{C3380CC4-5D6E-409C-BE32-E72D297353CC}">
              <c16:uniqueId val="{00000000-795D-477D-9E1B-B6C5EB3EC153}"/>
            </c:ext>
          </c:extLst>
        </c:ser>
        <c:dLbls>
          <c:showLegendKey val="0"/>
          <c:showVal val="0"/>
          <c:showCatName val="0"/>
          <c:showSerName val="0"/>
          <c:showPercent val="0"/>
          <c:showBubbleSize val="0"/>
        </c:dLbls>
        <c:axId val="-703262656"/>
        <c:axId val="-703261024"/>
        <c:axId val="-707246064"/>
      </c:line3DChart>
      <c:catAx>
        <c:axId val="-703262656"/>
        <c:scaling>
          <c:orientation val="minMax"/>
        </c:scaling>
        <c:delete val="0"/>
        <c:axPos val="b"/>
        <c:numFmt formatCode="General" sourceLinked="1"/>
        <c:majorTickMark val="out"/>
        <c:minorTickMark val="none"/>
        <c:tickLblPos val="nextTo"/>
        <c:crossAx val="-703261024"/>
        <c:crosses val="autoZero"/>
        <c:auto val="1"/>
        <c:lblAlgn val="ctr"/>
        <c:lblOffset val="100"/>
        <c:noMultiLvlLbl val="0"/>
      </c:catAx>
      <c:valAx>
        <c:axId val="-703261024"/>
        <c:scaling>
          <c:orientation val="minMax"/>
        </c:scaling>
        <c:delete val="0"/>
        <c:axPos val="l"/>
        <c:majorGridlines/>
        <c:numFmt formatCode="0.00" sourceLinked="1"/>
        <c:majorTickMark val="out"/>
        <c:minorTickMark val="none"/>
        <c:tickLblPos val="nextTo"/>
        <c:crossAx val="-703262656"/>
        <c:crosses val="autoZero"/>
        <c:crossBetween val="between"/>
      </c:valAx>
      <c:serAx>
        <c:axId val="-707246064"/>
        <c:scaling>
          <c:orientation val="minMax"/>
        </c:scaling>
        <c:delete val="0"/>
        <c:axPos val="b"/>
        <c:majorTickMark val="out"/>
        <c:minorTickMark val="none"/>
        <c:tickLblPos val="nextTo"/>
        <c:crossAx val="-703261024"/>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 China</a:t>
            </a:r>
            <a:r>
              <a:rPr lang="en-GB" baseline="0" dirty="0"/>
              <a:t> </a:t>
            </a:r>
            <a:r>
              <a:rPr lang="en-GB" dirty="0"/>
              <a:t>Population 2020-2050</a:t>
            </a:r>
          </a:p>
          <a:p>
            <a:pPr>
              <a:defRPr/>
            </a:pPr>
            <a:r>
              <a:rPr lang="en-US" altLang="ja-JP" dirty="0"/>
              <a:t>2020-2050</a:t>
            </a:r>
            <a:r>
              <a:rPr lang="ja-JP" altLang="en-US" dirty="0"/>
              <a:t>年中国人口</a:t>
            </a:r>
          </a:p>
          <a:p>
            <a:pPr>
              <a:defRPr/>
            </a:pPr>
            <a:endParaRPr lang="en-GB" dirty="0"/>
          </a:p>
        </c:rich>
      </c:tx>
      <c:overlay val="0"/>
    </c:title>
    <c:autoTitleDeleted val="0"/>
    <c:view3D>
      <c:rotX val="15"/>
      <c:rotY val="20"/>
      <c:rAngAx val="0"/>
    </c:view3D>
    <c:floor>
      <c:thickness val="0"/>
    </c:floor>
    <c:sideWall>
      <c:thickness val="0"/>
    </c:sideWall>
    <c:backWall>
      <c:thickness val="0"/>
    </c:backWall>
    <c:plotArea>
      <c:layout/>
      <c:line3DChart>
        <c:grouping val="standard"/>
        <c:varyColors val="0"/>
        <c:ser>
          <c:idx val="0"/>
          <c:order val="0"/>
          <c:tx>
            <c:strRef>
              <c:f>Φύλλο1!$B$1</c:f>
              <c:strCache>
                <c:ptCount val="1"/>
                <c:pt idx="0">
                  <c:v>Population</c:v>
                </c:pt>
              </c:strCache>
            </c:strRef>
          </c:tx>
          <c:cat>
            <c:numRef>
              <c:f>Φύλλο1!$A$2:$A$10</c:f>
              <c:numCache>
                <c:formatCode>General</c:formatCode>
                <c:ptCount val="9"/>
                <c:pt idx="2">
                  <c:v>2020</c:v>
                </c:pt>
                <c:pt idx="3">
                  <c:v>2025</c:v>
                </c:pt>
                <c:pt idx="4">
                  <c:v>2030</c:v>
                </c:pt>
                <c:pt idx="5">
                  <c:v>2035</c:v>
                </c:pt>
                <c:pt idx="6">
                  <c:v>2040</c:v>
                </c:pt>
                <c:pt idx="7">
                  <c:v>2045</c:v>
                </c:pt>
                <c:pt idx="8">
                  <c:v>2050</c:v>
                </c:pt>
              </c:numCache>
            </c:numRef>
          </c:cat>
          <c:val>
            <c:numRef>
              <c:f>Φύλλο1!$B$2:$B$10</c:f>
              <c:numCache>
                <c:formatCode>General</c:formatCode>
                <c:ptCount val="9"/>
                <c:pt idx="2">
                  <c:v>1439323776</c:v>
                </c:pt>
                <c:pt idx="3">
                  <c:v>1457908249</c:v>
                </c:pt>
                <c:pt idx="4">
                  <c:v>1464340159</c:v>
                </c:pt>
                <c:pt idx="5">
                  <c:v>1461083029</c:v>
                </c:pt>
                <c:pt idx="6">
                  <c:v>1449031423</c:v>
                </c:pt>
                <c:pt idx="7">
                  <c:v>1429312248</c:v>
                </c:pt>
                <c:pt idx="8">
                  <c:v>1402405170</c:v>
                </c:pt>
              </c:numCache>
            </c:numRef>
          </c:val>
          <c:smooth val="0"/>
          <c:extLst>
            <c:ext xmlns:c16="http://schemas.microsoft.com/office/drawing/2014/chart" uri="{C3380CC4-5D6E-409C-BE32-E72D297353CC}">
              <c16:uniqueId val="{00000000-EB71-4C3C-82A7-189F3BE1D153}"/>
            </c:ext>
          </c:extLst>
        </c:ser>
        <c:dLbls>
          <c:showLegendKey val="0"/>
          <c:showVal val="0"/>
          <c:showCatName val="0"/>
          <c:showSerName val="0"/>
          <c:showPercent val="0"/>
          <c:showBubbleSize val="0"/>
        </c:dLbls>
        <c:axId val="-703257760"/>
        <c:axId val="-703252864"/>
        <c:axId val="-707245440"/>
      </c:line3DChart>
      <c:catAx>
        <c:axId val="-703257760"/>
        <c:scaling>
          <c:orientation val="minMax"/>
        </c:scaling>
        <c:delete val="0"/>
        <c:axPos val="b"/>
        <c:numFmt formatCode="General" sourceLinked="1"/>
        <c:majorTickMark val="out"/>
        <c:minorTickMark val="none"/>
        <c:tickLblPos val="nextTo"/>
        <c:crossAx val="-703252864"/>
        <c:crosses val="autoZero"/>
        <c:auto val="1"/>
        <c:lblAlgn val="ctr"/>
        <c:lblOffset val="100"/>
        <c:noMultiLvlLbl val="0"/>
      </c:catAx>
      <c:valAx>
        <c:axId val="-703252864"/>
        <c:scaling>
          <c:orientation val="minMax"/>
        </c:scaling>
        <c:delete val="0"/>
        <c:axPos val="l"/>
        <c:majorGridlines/>
        <c:numFmt formatCode="General" sourceLinked="1"/>
        <c:majorTickMark val="out"/>
        <c:minorTickMark val="none"/>
        <c:tickLblPos val="nextTo"/>
        <c:crossAx val="-703257760"/>
        <c:crosses val="autoZero"/>
        <c:crossBetween val="between"/>
      </c:valAx>
      <c:serAx>
        <c:axId val="-707245440"/>
        <c:scaling>
          <c:orientation val="minMax"/>
        </c:scaling>
        <c:delete val="0"/>
        <c:axPos val="b"/>
        <c:majorTickMark val="out"/>
        <c:minorTickMark val="none"/>
        <c:tickLblPos val="nextTo"/>
        <c:crossAx val="-703252864"/>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China’s 10</a:t>
            </a:r>
            <a:r>
              <a:rPr lang="en-US" baseline="0" dirty="0"/>
              <a:t> most crowded cities</a:t>
            </a:r>
          </a:p>
          <a:p>
            <a:pPr>
              <a:defRPr/>
            </a:pPr>
            <a:r>
              <a:rPr lang="zh-CN" altLang="en-US" dirty="0"/>
              <a:t>中国十大人口稠密的城市</a:t>
            </a: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Φύλλο1!$A$2</c:f>
              <c:strCache>
                <c:ptCount val="1"/>
                <c:pt idx="0">
                  <c:v>Shanghai/上海</c:v>
                </c:pt>
              </c:strCache>
            </c:strRef>
          </c:tx>
          <c:invertIfNegative val="0"/>
          <c:cat>
            <c:strRef>
              <c:f>Φύλλο1!$B$1</c:f>
              <c:strCache>
                <c:ptCount val="1"/>
                <c:pt idx="0">
                  <c:v>POPULATION</c:v>
                </c:pt>
              </c:strCache>
            </c:strRef>
          </c:cat>
          <c:val>
            <c:numRef>
              <c:f>Φύλλο1!$B$2</c:f>
              <c:numCache>
                <c:formatCode>General</c:formatCode>
                <c:ptCount val="1"/>
                <c:pt idx="0">
                  <c:v>22315474</c:v>
                </c:pt>
              </c:numCache>
            </c:numRef>
          </c:val>
          <c:extLst>
            <c:ext xmlns:c16="http://schemas.microsoft.com/office/drawing/2014/chart" uri="{C3380CC4-5D6E-409C-BE32-E72D297353CC}">
              <c16:uniqueId val="{00000000-4A52-4AC5-BCCE-CBCC2EC898EA}"/>
            </c:ext>
          </c:extLst>
        </c:ser>
        <c:ser>
          <c:idx val="1"/>
          <c:order val="1"/>
          <c:tx>
            <c:strRef>
              <c:f>Φύλλο1!$A$3</c:f>
              <c:strCache>
                <c:ptCount val="1"/>
                <c:pt idx="0">
                  <c:v>Beijing/北京</c:v>
                </c:pt>
              </c:strCache>
            </c:strRef>
          </c:tx>
          <c:invertIfNegative val="0"/>
          <c:cat>
            <c:strRef>
              <c:f>Φύλλο1!$B$1</c:f>
              <c:strCache>
                <c:ptCount val="1"/>
                <c:pt idx="0">
                  <c:v>POPULATION</c:v>
                </c:pt>
              </c:strCache>
            </c:strRef>
          </c:cat>
          <c:val>
            <c:numRef>
              <c:f>Φύλλο1!$B$3</c:f>
              <c:numCache>
                <c:formatCode>General</c:formatCode>
                <c:ptCount val="1"/>
                <c:pt idx="0">
                  <c:v>11716620</c:v>
                </c:pt>
              </c:numCache>
            </c:numRef>
          </c:val>
          <c:extLst>
            <c:ext xmlns:c16="http://schemas.microsoft.com/office/drawing/2014/chart" uri="{C3380CC4-5D6E-409C-BE32-E72D297353CC}">
              <c16:uniqueId val="{00000001-4A52-4AC5-BCCE-CBCC2EC898EA}"/>
            </c:ext>
          </c:extLst>
        </c:ser>
        <c:ser>
          <c:idx val="2"/>
          <c:order val="2"/>
          <c:tx>
            <c:strRef>
              <c:f>Φύλλο1!$A$4</c:f>
              <c:strCache>
                <c:ptCount val="1"/>
                <c:pt idx="0">
                  <c:v>Tianjin/天津</c:v>
                </c:pt>
              </c:strCache>
            </c:strRef>
          </c:tx>
          <c:invertIfNegative val="0"/>
          <c:cat>
            <c:strRef>
              <c:f>Φύλλο1!$B$1</c:f>
              <c:strCache>
                <c:ptCount val="1"/>
                <c:pt idx="0">
                  <c:v>POPULATION</c:v>
                </c:pt>
              </c:strCache>
            </c:strRef>
          </c:cat>
          <c:val>
            <c:numRef>
              <c:f>Φύλλο1!$B$4</c:f>
              <c:numCache>
                <c:formatCode>General</c:formatCode>
                <c:ptCount val="1"/>
                <c:pt idx="0">
                  <c:v>11090314</c:v>
                </c:pt>
              </c:numCache>
            </c:numRef>
          </c:val>
          <c:extLst>
            <c:ext xmlns:c16="http://schemas.microsoft.com/office/drawing/2014/chart" uri="{C3380CC4-5D6E-409C-BE32-E72D297353CC}">
              <c16:uniqueId val="{00000002-4A52-4AC5-BCCE-CBCC2EC898EA}"/>
            </c:ext>
          </c:extLst>
        </c:ser>
        <c:ser>
          <c:idx val="3"/>
          <c:order val="3"/>
          <c:tx>
            <c:strRef>
              <c:f>Φύλλο1!$A$5</c:f>
              <c:strCache>
                <c:ptCount val="1"/>
                <c:pt idx="0">
                  <c:v>Guangzhou/广州</c:v>
                </c:pt>
              </c:strCache>
            </c:strRef>
          </c:tx>
          <c:invertIfNegative val="0"/>
          <c:cat>
            <c:strRef>
              <c:f>Φύλλο1!$B$1</c:f>
              <c:strCache>
                <c:ptCount val="1"/>
                <c:pt idx="0">
                  <c:v>POPULATION</c:v>
                </c:pt>
              </c:strCache>
            </c:strRef>
          </c:cat>
          <c:val>
            <c:numRef>
              <c:f>Φύλλο1!$B$5</c:f>
              <c:numCache>
                <c:formatCode>General</c:formatCode>
                <c:ptCount val="1"/>
                <c:pt idx="0">
                  <c:v>11071424</c:v>
                </c:pt>
              </c:numCache>
            </c:numRef>
          </c:val>
          <c:extLst>
            <c:ext xmlns:c16="http://schemas.microsoft.com/office/drawing/2014/chart" uri="{C3380CC4-5D6E-409C-BE32-E72D297353CC}">
              <c16:uniqueId val="{00000003-4A52-4AC5-BCCE-CBCC2EC898EA}"/>
            </c:ext>
          </c:extLst>
        </c:ser>
        <c:ser>
          <c:idx val="4"/>
          <c:order val="4"/>
          <c:tx>
            <c:strRef>
              <c:f>Φύλλο1!$A$6</c:f>
              <c:strCache>
                <c:ptCount val="1"/>
                <c:pt idx="0">
                  <c:v>Shenzhen/深圳</c:v>
                </c:pt>
              </c:strCache>
            </c:strRef>
          </c:tx>
          <c:invertIfNegative val="0"/>
          <c:cat>
            <c:strRef>
              <c:f>Φύλλο1!$B$1</c:f>
              <c:strCache>
                <c:ptCount val="1"/>
                <c:pt idx="0">
                  <c:v>POPULATION</c:v>
                </c:pt>
              </c:strCache>
            </c:strRef>
          </c:cat>
          <c:val>
            <c:numRef>
              <c:f>Φύλλο1!$B$6</c:f>
              <c:numCache>
                <c:formatCode>General</c:formatCode>
                <c:ptCount val="1"/>
                <c:pt idx="0">
                  <c:v>10358381</c:v>
                </c:pt>
              </c:numCache>
            </c:numRef>
          </c:val>
          <c:extLst>
            <c:ext xmlns:c16="http://schemas.microsoft.com/office/drawing/2014/chart" uri="{C3380CC4-5D6E-409C-BE32-E72D297353CC}">
              <c16:uniqueId val="{00000004-4A52-4AC5-BCCE-CBCC2EC898EA}"/>
            </c:ext>
          </c:extLst>
        </c:ser>
        <c:ser>
          <c:idx val="5"/>
          <c:order val="5"/>
          <c:tx>
            <c:strRef>
              <c:f>Φύλλο1!$A$7</c:f>
              <c:strCache>
                <c:ptCount val="1"/>
                <c:pt idx="0">
                  <c:v>Wuhan/武汉市</c:v>
                </c:pt>
              </c:strCache>
            </c:strRef>
          </c:tx>
          <c:invertIfNegative val="0"/>
          <c:cat>
            <c:strRef>
              <c:f>Φύλλο1!$B$1</c:f>
              <c:strCache>
                <c:ptCount val="1"/>
                <c:pt idx="0">
                  <c:v>POPULATION</c:v>
                </c:pt>
              </c:strCache>
            </c:strRef>
          </c:cat>
          <c:val>
            <c:numRef>
              <c:f>Φύλλο1!$B$7</c:f>
              <c:numCache>
                <c:formatCode>General</c:formatCode>
                <c:ptCount val="1"/>
                <c:pt idx="0">
                  <c:v>9785388</c:v>
                </c:pt>
              </c:numCache>
            </c:numRef>
          </c:val>
          <c:extLst>
            <c:ext xmlns:c16="http://schemas.microsoft.com/office/drawing/2014/chart" uri="{C3380CC4-5D6E-409C-BE32-E72D297353CC}">
              <c16:uniqueId val="{00000005-4A52-4AC5-BCCE-CBCC2EC898EA}"/>
            </c:ext>
          </c:extLst>
        </c:ser>
        <c:ser>
          <c:idx val="6"/>
          <c:order val="6"/>
          <c:tx>
            <c:strRef>
              <c:f>Φύλλο1!$A$8</c:f>
              <c:strCache>
                <c:ptCount val="1"/>
                <c:pt idx="0">
                  <c:v>Dongguan/东莞市</c:v>
                </c:pt>
              </c:strCache>
            </c:strRef>
          </c:tx>
          <c:invertIfNegative val="0"/>
          <c:cat>
            <c:strRef>
              <c:f>Φύλλο1!$B$1</c:f>
              <c:strCache>
                <c:ptCount val="1"/>
                <c:pt idx="0">
                  <c:v>POPULATION</c:v>
                </c:pt>
              </c:strCache>
            </c:strRef>
          </c:cat>
          <c:val>
            <c:numRef>
              <c:f>Φύλλο1!$B$8</c:f>
              <c:numCache>
                <c:formatCode>General</c:formatCode>
                <c:ptCount val="1"/>
                <c:pt idx="0">
                  <c:v>8000000</c:v>
                </c:pt>
              </c:numCache>
            </c:numRef>
          </c:val>
          <c:extLst>
            <c:ext xmlns:c16="http://schemas.microsoft.com/office/drawing/2014/chart" uri="{C3380CC4-5D6E-409C-BE32-E72D297353CC}">
              <c16:uniqueId val="{00000006-4A52-4AC5-BCCE-CBCC2EC898EA}"/>
            </c:ext>
          </c:extLst>
        </c:ser>
        <c:ser>
          <c:idx val="7"/>
          <c:order val="7"/>
          <c:tx>
            <c:strRef>
              <c:f>Φύλλο1!$A$9</c:f>
              <c:strCache>
                <c:ptCount val="1"/>
                <c:pt idx="0">
                  <c:v>Chongqing/重庆市</c:v>
                </c:pt>
              </c:strCache>
            </c:strRef>
          </c:tx>
          <c:invertIfNegative val="0"/>
          <c:cat>
            <c:strRef>
              <c:f>Φύλλο1!$B$1</c:f>
              <c:strCache>
                <c:ptCount val="1"/>
                <c:pt idx="0">
                  <c:v>POPULATION</c:v>
                </c:pt>
              </c:strCache>
            </c:strRef>
          </c:cat>
          <c:val>
            <c:numRef>
              <c:f>Φύλλο1!$B$9</c:f>
              <c:numCache>
                <c:formatCode>General</c:formatCode>
                <c:ptCount val="1"/>
                <c:pt idx="0">
                  <c:v>7457600</c:v>
                </c:pt>
              </c:numCache>
            </c:numRef>
          </c:val>
          <c:extLst>
            <c:ext xmlns:c16="http://schemas.microsoft.com/office/drawing/2014/chart" uri="{C3380CC4-5D6E-409C-BE32-E72D297353CC}">
              <c16:uniqueId val="{00000007-4A52-4AC5-BCCE-CBCC2EC898EA}"/>
            </c:ext>
          </c:extLst>
        </c:ser>
        <c:ser>
          <c:idx val="8"/>
          <c:order val="8"/>
          <c:tx>
            <c:strRef>
              <c:f>Φύλλο1!$A$10</c:f>
              <c:strCache>
                <c:ptCount val="1"/>
                <c:pt idx="0">
                  <c:v>Chengdu/成都市</c:v>
                </c:pt>
              </c:strCache>
            </c:strRef>
          </c:tx>
          <c:invertIfNegative val="0"/>
          <c:cat>
            <c:strRef>
              <c:f>Φύλλο1!$B$1</c:f>
              <c:strCache>
                <c:ptCount val="1"/>
                <c:pt idx="0">
                  <c:v>POPULATION</c:v>
                </c:pt>
              </c:strCache>
            </c:strRef>
          </c:cat>
          <c:val>
            <c:numRef>
              <c:f>Φύλλο1!$B$10</c:f>
              <c:numCache>
                <c:formatCode>General</c:formatCode>
                <c:ptCount val="1"/>
                <c:pt idx="0">
                  <c:v>7415590</c:v>
                </c:pt>
              </c:numCache>
            </c:numRef>
          </c:val>
          <c:extLst>
            <c:ext xmlns:c16="http://schemas.microsoft.com/office/drawing/2014/chart" uri="{C3380CC4-5D6E-409C-BE32-E72D297353CC}">
              <c16:uniqueId val="{00000008-4A52-4AC5-BCCE-CBCC2EC898EA}"/>
            </c:ext>
          </c:extLst>
        </c:ser>
        <c:ser>
          <c:idx val="9"/>
          <c:order val="9"/>
          <c:tx>
            <c:strRef>
              <c:f>Φύλλο1!$A$11</c:f>
              <c:strCache>
                <c:ptCount val="1"/>
                <c:pt idx="0">
                  <c:v>Nanjing/南京</c:v>
                </c:pt>
              </c:strCache>
            </c:strRef>
          </c:tx>
          <c:invertIfNegative val="0"/>
          <c:cat>
            <c:strRef>
              <c:f>Φύλλο1!$B$1</c:f>
              <c:strCache>
                <c:ptCount val="1"/>
                <c:pt idx="0">
                  <c:v>POPULATION</c:v>
                </c:pt>
              </c:strCache>
            </c:strRef>
          </c:cat>
          <c:val>
            <c:numRef>
              <c:f>Φύλλο1!$B$11</c:f>
              <c:numCache>
                <c:formatCode>General</c:formatCode>
                <c:ptCount val="1"/>
                <c:pt idx="0">
                  <c:v>7165292</c:v>
                </c:pt>
              </c:numCache>
            </c:numRef>
          </c:val>
          <c:extLst>
            <c:ext xmlns:c16="http://schemas.microsoft.com/office/drawing/2014/chart" uri="{C3380CC4-5D6E-409C-BE32-E72D297353CC}">
              <c16:uniqueId val="{00000009-4A52-4AC5-BCCE-CBCC2EC898EA}"/>
            </c:ext>
          </c:extLst>
        </c:ser>
        <c:dLbls>
          <c:showLegendKey val="0"/>
          <c:showVal val="0"/>
          <c:showCatName val="0"/>
          <c:showSerName val="0"/>
          <c:showPercent val="0"/>
          <c:showBubbleSize val="0"/>
        </c:dLbls>
        <c:gapWidth val="150"/>
        <c:shape val="box"/>
        <c:axId val="-703255584"/>
        <c:axId val="-703256128"/>
        <c:axId val="0"/>
      </c:bar3DChart>
      <c:catAx>
        <c:axId val="-703255584"/>
        <c:scaling>
          <c:orientation val="minMax"/>
        </c:scaling>
        <c:delete val="0"/>
        <c:axPos val="l"/>
        <c:numFmt formatCode="General" sourceLinked="0"/>
        <c:majorTickMark val="none"/>
        <c:minorTickMark val="none"/>
        <c:tickLblPos val="nextTo"/>
        <c:crossAx val="-703256128"/>
        <c:crosses val="autoZero"/>
        <c:auto val="1"/>
        <c:lblAlgn val="ctr"/>
        <c:lblOffset val="100"/>
        <c:noMultiLvlLbl val="0"/>
      </c:catAx>
      <c:valAx>
        <c:axId val="-703256128"/>
        <c:scaling>
          <c:orientation val="minMax"/>
        </c:scaling>
        <c:delete val="0"/>
        <c:axPos val="b"/>
        <c:majorGridlines/>
        <c:numFmt formatCode="General" sourceLinked="1"/>
        <c:majorTickMark val="none"/>
        <c:minorTickMark val="none"/>
        <c:tickLblPos val="nextTo"/>
        <c:crossAx val="-703255584"/>
        <c:crosses val="autoZero"/>
        <c:crossBetween val="between"/>
        <c:dispUnits>
          <c:builtInUnit val="millions"/>
          <c:dispUnitsLbl/>
        </c:dispUnits>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China’s 10</a:t>
            </a:r>
            <a:r>
              <a:rPr lang="en-US" baseline="0" dirty="0"/>
              <a:t> most crowded cities</a:t>
            </a:r>
          </a:p>
          <a:p>
            <a:pPr>
              <a:defRPr/>
            </a:pPr>
            <a:r>
              <a:rPr lang="zh-CN" altLang="en-US" dirty="0"/>
              <a:t>中国十大人口稠密的城市</a:t>
            </a:r>
          </a:p>
        </c:rich>
      </c:tx>
      <c:overlay val="0"/>
    </c:title>
    <c:autoTitleDeleted val="0"/>
    <c:view3D>
      <c:rotX val="15"/>
      <c:rotY val="0"/>
      <c:rAngAx val="1"/>
    </c:view3D>
    <c:floor>
      <c:thickness val="0"/>
    </c:floor>
    <c:sideWall>
      <c:thickness val="0"/>
    </c:sideWall>
    <c:backWall>
      <c:thickness val="0"/>
    </c:backWall>
    <c:plotArea>
      <c:layout/>
      <c:pie3DChart>
        <c:varyColors val="1"/>
        <c:ser>
          <c:idx val="0"/>
          <c:order val="0"/>
          <c:tx>
            <c:strRef>
              <c:f>Φύλλο1!$B$1</c:f>
              <c:strCache>
                <c:ptCount val="1"/>
                <c:pt idx="0">
                  <c:v>POPULATION</c:v>
                </c:pt>
              </c:strCache>
            </c:strRef>
          </c:tx>
          <c:cat>
            <c:strRef>
              <c:f>Φύλλο1!$A$2:$A$11</c:f>
              <c:strCache>
                <c:ptCount val="10"/>
                <c:pt idx="0">
                  <c:v>Shanghai/上海</c:v>
                </c:pt>
                <c:pt idx="1">
                  <c:v>Beijing/北京</c:v>
                </c:pt>
                <c:pt idx="2">
                  <c:v>Tianjin/天津</c:v>
                </c:pt>
                <c:pt idx="3">
                  <c:v>Guangzhou/广州</c:v>
                </c:pt>
                <c:pt idx="4">
                  <c:v>Shenzhen/深圳</c:v>
                </c:pt>
                <c:pt idx="5">
                  <c:v>Wuhan/武汉市</c:v>
                </c:pt>
                <c:pt idx="6">
                  <c:v>Dongguan/东莞市</c:v>
                </c:pt>
                <c:pt idx="7">
                  <c:v>Chongqing/重庆市</c:v>
                </c:pt>
                <c:pt idx="8">
                  <c:v>Chengdu/成都市</c:v>
                </c:pt>
                <c:pt idx="9">
                  <c:v>Nanjing/南京</c:v>
                </c:pt>
              </c:strCache>
            </c:strRef>
          </c:cat>
          <c:val>
            <c:numRef>
              <c:f>Φύλλο1!$B$2:$B$11</c:f>
              <c:numCache>
                <c:formatCode>General</c:formatCode>
                <c:ptCount val="10"/>
                <c:pt idx="0">
                  <c:v>22315474</c:v>
                </c:pt>
                <c:pt idx="1">
                  <c:v>11716620</c:v>
                </c:pt>
                <c:pt idx="2">
                  <c:v>11090314</c:v>
                </c:pt>
                <c:pt idx="3">
                  <c:v>11071424</c:v>
                </c:pt>
                <c:pt idx="4">
                  <c:v>10358381</c:v>
                </c:pt>
                <c:pt idx="5">
                  <c:v>9785388</c:v>
                </c:pt>
                <c:pt idx="6">
                  <c:v>8000000</c:v>
                </c:pt>
                <c:pt idx="7">
                  <c:v>7457600</c:v>
                </c:pt>
                <c:pt idx="8">
                  <c:v>7415590</c:v>
                </c:pt>
                <c:pt idx="9">
                  <c:v>7165292</c:v>
                </c:pt>
              </c:numCache>
            </c:numRef>
          </c:val>
          <c:extLst>
            <c:ext xmlns:c16="http://schemas.microsoft.com/office/drawing/2014/chart" uri="{C3380CC4-5D6E-409C-BE32-E72D297353CC}">
              <c16:uniqueId val="{00000000-A64C-4654-B007-822CA0D9A3BE}"/>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3994604841061531E-2"/>
          <c:y val="0.11183454217367664"/>
          <c:w val="0.89610576455720814"/>
          <c:h val="0.78797131129883302"/>
        </c:manualLayout>
      </c:layout>
      <c:pie3DChart>
        <c:varyColors val="1"/>
        <c:ser>
          <c:idx val="0"/>
          <c:order val="0"/>
          <c:tx>
            <c:v>Alive Vs Dead</c:v>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3264-4E9E-AC9F-FBEC62F03845}"/>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3264-4E9E-AC9F-FBEC62F03845}"/>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1-3264-4E9E-AC9F-FBEC62F03845}"/>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3264-4E9E-AC9F-FBEC62F03845}"/>
                </c:ext>
              </c:extLst>
            </c:dLbl>
            <c:spPr>
              <a:solidFill>
                <a:prstClr val="white">
                  <a:alpha val="90000"/>
                </a:prstClr>
              </a:solidFill>
              <a:ln w="12700" cap="flat" cmpd="sng" algn="ctr">
                <a:solidFill>
                  <a:srgbClr val="4F81BD"/>
                </a:solidFill>
                <a:round/>
              </a:ln>
              <a:effectLst>
                <a:outerShdw blurRad="50800" dist="38100" dir="2700000" algn="tl" rotWithShape="0">
                  <a:srgbClr val="4F81BD">
                    <a:lumMod val="75000"/>
                    <a:alpha val="40000"/>
                  </a:srgbClr>
                </a:outerShdw>
              </a:effectLst>
            </c:sp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Sheet1!$A$2:$A$3</c:f>
              <c:strCache>
                <c:ptCount val="2"/>
                <c:pt idx="0">
                  <c:v>Dead</c:v>
                </c:pt>
                <c:pt idx="1">
                  <c:v>Alive</c:v>
                </c:pt>
              </c:strCache>
            </c:strRef>
          </c:cat>
          <c:val>
            <c:numRef>
              <c:f>Sheet1!$B$2:$B$3</c:f>
              <c:numCache>
                <c:formatCode>0.00000000000000%</c:formatCode>
                <c:ptCount val="2"/>
                <c:pt idx="0">
                  <c:v>2.1839709672571317E-2</c:v>
                </c:pt>
                <c:pt idx="1">
                  <c:v>0.97816029032742868</c:v>
                </c:pt>
              </c:numCache>
            </c:numRef>
          </c:val>
          <c:extLst>
            <c:ext xmlns:c16="http://schemas.microsoft.com/office/drawing/2014/chart" uri="{C3380CC4-5D6E-409C-BE32-E72D297353CC}">
              <c16:uniqueId val="{00000004-3264-4E9E-AC9F-FBEC62F03845}"/>
            </c:ext>
          </c:extLst>
        </c:ser>
        <c:dLbls>
          <c:dLblPos val="inEnd"/>
          <c:showLegendKey val="0"/>
          <c:showVal val="0"/>
          <c:showCatName val="1"/>
          <c:showSerName val="0"/>
          <c:showPercent val="0"/>
          <c:showBubbleSize val="0"/>
          <c:showLeaderLines val="1"/>
        </c:dLbls>
      </c:pie3DChart>
      <c:spPr>
        <a:noFill/>
        <a:ln>
          <a:noFill/>
        </a:ln>
        <a:effectLst/>
      </c:spPr>
    </c:plotArea>
    <c:plotVisOnly val="0"/>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49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15952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17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6896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dirty="0"/>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23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dirty="0"/>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6299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dirty="0"/>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4/22/2021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564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8419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582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dirty="0"/>
              <a:t>Click to edit Master title style</a:t>
            </a:r>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0568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dirty="0"/>
              <a:t>Click to edit Master title style</a:t>
            </a:r>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21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4/22/2021</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4088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3.xml"/><Relationship Id="rId7" Type="http://schemas.openxmlformats.org/officeDocument/2006/relationships/slide" Target="slide11.xml"/><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slide" Target="slide10.xml"/><Relationship Id="rId11" Type="http://schemas.openxmlformats.org/officeDocument/2006/relationships/slide" Target="slide32.xml"/><Relationship Id="rId5" Type="http://schemas.openxmlformats.org/officeDocument/2006/relationships/slide" Target="slide7.xml"/><Relationship Id="rId10" Type="http://schemas.openxmlformats.org/officeDocument/2006/relationships/slide" Target="slide23.xml"/><Relationship Id="rId4" Type="http://schemas.openxmlformats.org/officeDocument/2006/relationships/slide" Target="slide4.xml"/><Relationship Id="rId9" Type="http://schemas.openxmlformats.org/officeDocument/2006/relationships/slide" Target="slide21.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Τίτλος 14"/>
          <p:cNvSpPr>
            <a:spLocks noGrp="1"/>
          </p:cNvSpPr>
          <p:nvPr>
            <p:ph type="ctrTitle"/>
          </p:nvPr>
        </p:nvSpPr>
        <p:spPr/>
        <p:txBody>
          <a:bodyPr>
            <a:normAutofit/>
          </a:bodyPr>
          <a:lstStyle/>
          <a:p>
            <a:r>
              <a:rPr lang="en-US" dirty="0"/>
              <a:t>CHINA</a:t>
            </a:r>
            <a:br>
              <a:rPr lang="en-US" dirty="0"/>
            </a:br>
            <a:r>
              <a:rPr lang="zh-CN" altLang="en-US" dirty="0"/>
              <a:t>中国</a:t>
            </a:r>
            <a:endParaRPr lang="el-GR" dirty="0"/>
          </a:p>
        </p:txBody>
      </p:sp>
      <p:sp>
        <p:nvSpPr>
          <p:cNvPr id="16" name="Υπότιτλος 15"/>
          <p:cNvSpPr>
            <a:spLocks noGrp="1"/>
          </p:cNvSpPr>
          <p:nvPr>
            <p:ph type="subTitle" idx="1"/>
          </p:nvPr>
        </p:nvSpPr>
        <p:spPr/>
        <p:txBody>
          <a:bodyPr>
            <a:normAutofit/>
          </a:bodyPr>
          <a:lstStyle/>
          <a:p>
            <a:r>
              <a:rPr lang="en-US" dirty="0">
                <a:solidFill>
                  <a:schemeClr val="tx1"/>
                </a:solidFill>
              </a:rPr>
              <a:t>ENGLISH AND SIMPLIFIED CHINESE</a:t>
            </a:r>
          </a:p>
          <a:p>
            <a:r>
              <a:rPr lang="zh-CN" altLang="en-US" dirty="0">
                <a:solidFill>
                  <a:schemeClr val="tx1"/>
                </a:solidFill>
              </a:rPr>
              <a:t>英语和简体中文</a:t>
            </a:r>
          </a:p>
        </p:txBody>
      </p:sp>
      <p:sp>
        <p:nvSpPr>
          <p:cNvPr id="2" name="TextBox 1"/>
          <p:cNvSpPr txBox="1"/>
          <p:nvPr/>
        </p:nvSpPr>
        <p:spPr>
          <a:xfrm>
            <a:off x="-775953" y="202681"/>
            <a:ext cx="5572160" cy="1200329"/>
          </a:xfrm>
          <a:prstGeom prst="rect">
            <a:avLst/>
          </a:prstGeom>
          <a:noFill/>
        </p:spPr>
        <p:txBody>
          <a:bodyPr wrap="square" rtlCol="0">
            <a:spAutoFit/>
          </a:bodyPr>
          <a:lstStyle/>
          <a:p>
            <a:pPr algn="ctr"/>
            <a:r>
              <a:rPr lang="en-US" dirty="0">
                <a:solidFill>
                  <a:prstClr val="black"/>
                </a:solidFill>
              </a:rPr>
              <a:t>Press right/down arrow or enter to continue.</a:t>
            </a:r>
          </a:p>
          <a:p>
            <a:pPr algn="ctr"/>
            <a:r>
              <a:rPr lang="en-US" dirty="0">
                <a:solidFill>
                  <a:prstClr val="black"/>
                </a:solidFill>
              </a:rPr>
              <a:t>Click the home button to go to the menu.</a:t>
            </a:r>
          </a:p>
          <a:p>
            <a:pPr algn="ctr"/>
            <a:r>
              <a:rPr lang="en-US" dirty="0">
                <a:solidFill>
                  <a:prstClr val="black"/>
                </a:solidFill>
              </a:rPr>
              <a:t>China January 2021 Update</a:t>
            </a:r>
          </a:p>
          <a:p>
            <a:pPr algn="ctr"/>
            <a:r>
              <a:rPr lang="en-US" dirty="0">
                <a:solidFill>
                  <a:prstClr val="black"/>
                </a:solidFill>
              </a:rPr>
              <a:t>Copyright © Group B 2018-2021</a:t>
            </a:r>
          </a:p>
        </p:txBody>
      </p:sp>
      <p:sp>
        <p:nvSpPr>
          <p:cNvPr id="7" name="TextBox 6"/>
          <p:cNvSpPr txBox="1"/>
          <p:nvPr/>
        </p:nvSpPr>
        <p:spPr>
          <a:xfrm>
            <a:off x="2533268" y="2665204"/>
            <a:ext cx="4241557" cy="584775"/>
          </a:xfrm>
          <a:prstGeom prst="rect">
            <a:avLst/>
          </a:prstGeom>
          <a:noFill/>
        </p:spPr>
        <p:txBody>
          <a:bodyPr wrap="square" rtlCol="0">
            <a:spAutoFit/>
          </a:bodyPr>
          <a:lstStyle/>
          <a:p>
            <a:pPr algn="ctr"/>
            <a:r>
              <a:rPr lang="en-US" sz="3200" dirty="0">
                <a:latin typeface="+mj-lt"/>
              </a:rPr>
              <a:t>Studios</a:t>
            </a:r>
          </a:p>
        </p:txBody>
      </p:sp>
      <p:sp>
        <p:nvSpPr>
          <p:cNvPr id="4" name="TextBox 3"/>
          <p:cNvSpPr txBox="1"/>
          <p:nvPr/>
        </p:nvSpPr>
        <p:spPr>
          <a:xfrm>
            <a:off x="3357903" y="5205003"/>
            <a:ext cx="2592288" cy="369332"/>
          </a:xfrm>
          <a:prstGeom prst="rect">
            <a:avLst/>
          </a:prstGeom>
          <a:noFill/>
        </p:spPr>
        <p:txBody>
          <a:bodyPr wrap="square" rtlCol="0">
            <a:spAutoFit/>
          </a:bodyPr>
          <a:lstStyle/>
          <a:p>
            <a:pPr algn="ctr"/>
            <a:r>
              <a:rPr lang="en-US" dirty="0">
                <a:solidFill>
                  <a:prstClr val="black"/>
                </a:solidFill>
              </a:rPr>
              <a:t>Presents:</a:t>
            </a:r>
            <a:endParaRPr lang="el-GR" dirty="0">
              <a:solidFill>
                <a:prstClr val="black"/>
              </a:solidFill>
            </a:endParaRPr>
          </a:p>
        </p:txBody>
      </p:sp>
      <p:sp>
        <p:nvSpPr>
          <p:cNvPr id="5" name="Action Button: Home 4">
            <a:hlinkClick r:id="rId4"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8" name="Rectangle 7"/>
          <p:cNvSpPr/>
          <p:nvPr/>
        </p:nvSpPr>
        <p:spPr>
          <a:xfrm>
            <a:off x="4909302" y="206823"/>
            <a:ext cx="4572000" cy="1200329"/>
          </a:xfrm>
          <a:prstGeom prst="rect">
            <a:avLst/>
          </a:prstGeom>
        </p:spPr>
        <p:txBody>
          <a:bodyPr>
            <a:spAutoFit/>
          </a:bodyPr>
          <a:lstStyle/>
          <a:p>
            <a:pPr algn="ctr"/>
            <a:r>
              <a:rPr lang="zh-CN" altLang="en-US" dirty="0">
                <a:solidFill>
                  <a:prstClr val="black"/>
                </a:solidFill>
              </a:rPr>
              <a:t>按右</a:t>
            </a:r>
            <a:r>
              <a:rPr lang="en-US" altLang="zh-CN" dirty="0">
                <a:solidFill>
                  <a:prstClr val="black"/>
                </a:solidFill>
              </a:rPr>
              <a:t>/</a:t>
            </a:r>
            <a:r>
              <a:rPr lang="zh-CN" altLang="en-US" dirty="0">
                <a:solidFill>
                  <a:prstClr val="black"/>
                </a:solidFill>
              </a:rPr>
              <a:t>下箭头或输入以继续。</a:t>
            </a:r>
          </a:p>
          <a:p>
            <a:pPr algn="ctr"/>
            <a:r>
              <a:rPr lang="zh-CN" altLang="en-US" dirty="0">
                <a:solidFill>
                  <a:prstClr val="black"/>
                </a:solidFill>
              </a:rPr>
              <a:t>单击主页按钮转到菜单。</a:t>
            </a:r>
          </a:p>
          <a:p>
            <a:pPr algn="ctr"/>
            <a:r>
              <a:rPr lang="zh-CN" altLang="en-US" dirty="0">
                <a:solidFill>
                  <a:prstClr val="black"/>
                </a:solidFill>
              </a:rPr>
              <a:t>中国 </a:t>
            </a:r>
            <a:r>
              <a:rPr lang="en-US" altLang="zh-CN" dirty="0">
                <a:solidFill>
                  <a:prstClr val="black"/>
                </a:solidFill>
              </a:rPr>
              <a:t>2021</a:t>
            </a:r>
            <a:r>
              <a:rPr lang="zh-CN" altLang="en-US" dirty="0">
                <a:solidFill>
                  <a:prstClr val="black"/>
                </a:solidFill>
              </a:rPr>
              <a:t>年</a:t>
            </a:r>
            <a:r>
              <a:rPr lang="en-US" altLang="zh-CN" dirty="0">
                <a:solidFill>
                  <a:prstClr val="black"/>
                </a:solidFill>
              </a:rPr>
              <a:t>1</a:t>
            </a:r>
            <a:r>
              <a:rPr lang="zh-CN" altLang="en-US" dirty="0">
                <a:solidFill>
                  <a:prstClr val="black"/>
                </a:solidFill>
              </a:rPr>
              <a:t>月更新</a:t>
            </a:r>
          </a:p>
          <a:p>
            <a:pPr algn="ctr"/>
            <a:r>
              <a:rPr lang="zh-CN" altLang="en-US" dirty="0">
                <a:solidFill>
                  <a:prstClr val="black"/>
                </a:solidFill>
              </a:rPr>
              <a:t>版权</a:t>
            </a:r>
            <a:r>
              <a:rPr lang="en-US" altLang="zh-CN" dirty="0">
                <a:solidFill>
                  <a:prstClr val="black"/>
                </a:solidFill>
              </a:rPr>
              <a:t>© B </a:t>
            </a:r>
            <a:r>
              <a:rPr lang="zh-CN" altLang="en-US" dirty="0">
                <a:solidFill>
                  <a:prstClr val="black"/>
                </a:solidFill>
              </a:rPr>
              <a:t>集团 </a:t>
            </a:r>
            <a:r>
              <a:rPr lang="en-US" altLang="zh-CN" dirty="0">
                <a:solidFill>
                  <a:prstClr val="black"/>
                </a:solidFill>
              </a:rPr>
              <a:t>2018-2021</a:t>
            </a:r>
          </a:p>
        </p:txBody>
      </p:sp>
      <p:pic>
        <p:nvPicPr>
          <p:cNvPr id="6" name="Windows 2000 Peter Gunn Theme Startup and Original Intel Shutdown Sound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29987" t="24109" r="29967" b="38669"/>
          <a:stretch/>
        </p:blipFill>
        <p:spPr>
          <a:xfrm>
            <a:off x="4034269" y="324898"/>
            <a:ext cx="1239557" cy="864096"/>
          </a:xfrm>
          <a:prstGeom prst="rect">
            <a:avLst/>
          </a:prstGeom>
        </p:spPr>
      </p:pic>
    </p:spTree>
    <p:extLst>
      <p:ext uri="{BB962C8B-B14F-4D97-AF65-F5344CB8AC3E}">
        <p14:creationId xmlns:p14="http://schemas.microsoft.com/office/powerpoint/2010/main" val="223361459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030" fill="hold"/>
                                        <p:tgtEl>
                                          <p:spTgt spid="6"/>
                                        </p:tgtEl>
                                      </p:cBhvr>
                                    </p:cmd>
                                  </p:childTnLst>
                                </p:cTn>
                              </p:par>
                              <p:par>
                                <p:cTn id="7" presetID="23" presetClass="entr" presetSubtype="32" fill="hold" nodeType="withEffect">
                                  <p:stCondLst>
                                    <p:cond delay="250"/>
                                  </p:stCondLst>
                                  <p:childTnLst>
                                    <p:set>
                                      <p:cBhvr>
                                        <p:cTn id="8" dur="1" fill="hold">
                                          <p:stCondLst>
                                            <p:cond delay="0"/>
                                          </p:stCondLst>
                                        </p:cTn>
                                        <p:tgtEl>
                                          <p:spTgt spid="3"/>
                                        </p:tgtEl>
                                        <p:attrNameLst>
                                          <p:attrName>style.visibility</p:attrName>
                                        </p:attrNameLst>
                                      </p:cBhvr>
                                      <p:to>
                                        <p:strVal val="visible"/>
                                      </p:to>
                                    </p:set>
                                    <p:anim calcmode="lin" valueType="num">
                                      <p:cBhvr>
                                        <p:cTn id="9" dur="1000" fill="hold"/>
                                        <p:tgtEl>
                                          <p:spTgt spid="3"/>
                                        </p:tgtEl>
                                        <p:attrNameLst>
                                          <p:attrName>ppt_w</p:attrName>
                                        </p:attrNameLst>
                                      </p:cBhvr>
                                      <p:tavLst>
                                        <p:tav tm="0">
                                          <p:val>
                                            <p:strVal val="4*#ppt_w"/>
                                          </p:val>
                                        </p:tav>
                                        <p:tav tm="100000">
                                          <p:val>
                                            <p:strVal val="#ppt_w"/>
                                          </p:val>
                                        </p:tav>
                                      </p:tavLst>
                                    </p:anim>
                                    <p:anim calcmode="lin" valueType="num">
                                      <p:cBhvr>
                                        <p:cTn id="10" dur="1000" fill="hold"/>
                                        <p:tgtEl>
                                          <p:spTgt spid="3"/>
                                        </p:tgtEl>
                                        <p:attrNameLst>
                                          <p:attrName>ppt_h</p:attrName>
                                        </p:attrNameLst>
                                      </p:cBhvr>
                                      <p:tavLst>
                                        <p:tav tm="0">
                                          <p:val>
                                            <p:strVal val="4*#ppt_h"/>
                                          </p:val>
                                        </p:tav>
                                        <p:tav tm="100000">
                                          <p:val>
                                            <p:strVal val="#ppt_h"/>
                                          </p:val>
                                        </p:tav>
                                      </p:tavLst>
                                    </p:anim>
                                  </p:childTnLst>
                                </p:cTn>
                              </p:par>
                              <p:par>
                                <p:cTn id="11" presetID="23" presetClass="entr" presetSubtype="32"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4*#ppt_w"/>
                                          </p:val>
                                        </p:tav>
                                        <p:tav tm="100000">
                                          <p:val>
                                            <p:strVal val="#ppt_w"/>
                                          </p:val>
                                        </p:tav>
                                      </p:tavLst>
                                    </p:anim>
                                    <p:anim calcmode="lin" valueType="num">
                                      <p:cBhvr>
                                        <p:cTn id="14" dur="1000" fill="hold"/>
                                        <p:tgtEl>
                                          <p:spTgt spid="7"/>
                                        </p:tgtEl>
                                        <p:attrNameLst>
                                          <p:attrName>ppt_h</p:attrName>
                                        </p:attrNameLst>
                                      </p:cBhvr>
                                      <p:tavLst>
                                        <p:tav tm="0">
                                          <p:val>
                                            <p:strVal val="4*#ppt_h"/>
                                          </p:val>
                                        </p:tav>
                                        <p:tav tm="100000">
                                          <p:val>
                                            <p:strVal val="#ppt_h"/>
                                          </p:val>
                                        </p:tav>
                                      </p:tavLst>
                                    </p:anim>
                                  </p:childTnLst>
                                </p:cTn>
                              </p:par>
                              <p:par>
                                <p:cTn id="15" presetID="23" presetClass="entr" presetSubtype="32" fill="hold" grpId="0" nodeType="withEffect">
                                  <p:stCondLst>
                                    <p:cond delay="75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4*#ppt_w"/>
                                          </p:val>
                                        </p:tav>
                                        <p:tav tm="100000">
                                          <p:val>
                                            <p:strVal val="#ppt_w"/>
                                          </p:val>
                                        </p:tav>
                                      </p:tavLst>
                                    </p:anim>
                                    <p:anim calcmode="lin" valueType="num">
                                      <p:cBhvr>
                                        <p:cTn id="18" dur="1000" fill="hold"/>
                                        <p:tgtEl>
                                          <p:spTgt spid="4"/>
                                        </p:tgtEl>
                                        <p:attrNameLst>
                                          <p:attrName>ppt_h</p:attrName>
                                        </p:attrNameLst>
                                      </p:cBhvr>
                                      <p:tavLst>
                                        <p:tav tm="0">
                                          <p:val>
                                            <p:strVal val="4*#ppt_h"/>
                                          </p:val>
                                        </p:tav>
                                        <p:tav tm="100000">
                                          <p:val>
                                            <p:strVal val="#ppt_h"/>
                                          </p:val>
                                        </p:tav>
                                      </p:tavLst>
                                    </p:anim>
                                  </p:childTnLst>
                                </p:cTn>
                              </p:par>
                              <p:par>
                                <p:cTn id="19" presetID="10" presetClass="exit" presetSubtype="0" fill="hold" grpId="1" nodeType="withEffect">
                                  <p:stCondLst>
                                    <p:cond delay="2750"/>
                                  </p:stCondLst>
                                  <p:childTnLst>
                                    <p:animEffect transition="out" filter="fade">
                                      <p:cBhvr>
                                        <p:cTn id="20" dur="1000"/>
                                        <p:tgtEl>
                                          <p:spTgt spid="7"/>
                                        </p:tgtEl>
                                      </p:cBhvr>
                                    </p:animEffect>
                                    <p:set>
                                      <p:cBhvr>
                                        <p:cTn id="21" dur="1" fill="hold">
                                          <p:stCondLst>
                                            <p:cond delay="999"/>
                                          </p:stCondLst>
                                        </p:cTn>
                                        <p:tgtEl>
                                          <p:spTgt spid="7"/>
                                        </p:tgtEl>
                                        <p:attrNameLst>
                                          <p:attrName>style.visibility</p:attrName>
                                        </p:attrNameLst>
                                      </p:cBhvr>
                                      <p:to>
                                        <p:strVal val="hidden"/>
                                      </p:to>
                                    </p:set>
                                  </p:childTnLst>
                                </p:cTn>
                              </p:par>
                              <p:par>
                                <p:cTn id="22" presetID="10" presetClass="exit" presetSubtype="0" fill="hold" grpId="1" nodeType="withEffect">
                                  <p:stCondLst>
                                    <p:cond delay="2750"/>
                                  </p:stCondLst>
                                  <p:childTnLst>
                                    <p:animEffect transition="out" filter="fade">
                                      <p:cBhvr>
                                        <p:cTn id="23" dur="1000"/>
                                        <p:tgtEl>
                                          <p:spTgt spid="4"/>
                                        </p:tgtEl>
                                      </p:cBhvr>
                                    </p:animEffect>
                                    <p:set>
                                      <p:cBhvr>
                                        <p:cTn id="24" dur="1" fill="hold">
                                          <p:stCondLst>
                                            <p:cond delay="999"/>
                                          </p:stCondLst>
                                        </p:cTn>
                                        <p:tgtEl>
                                          <p:spTgt spid="4"/>
                                        </p:tgtEl>
                                        <p:attrNameLst>
                                          <p:attrName>style.visibility</p:attrName>
                                        </p:attrNameLst>
                                      </p:cBhvr>
                                      <p:to>
                                        <p:strVal val="hidden"/>
                                      </p:to>
                                    </p:set>
                                  </p:childTnLst>
                                </p:cTn>
                              </p:par>
                              <p:par>
                                <p:cTn id="25" presetID="10" presetClass="exit" presetSubtype="0" fill="hold" nodeType="withEffect">
                                  <p:stCondLst>
                                    <p:cond delay="2750"/>
                                  </p:stCondLst>
                                  <p:childTnLst>
                                    <p:animEffect transition="out" filter="fade">
                                      <p:cBhvr>
                                        <p:cTn id="26" dur="1000"/>
                                        <p:tgtEl>
                                          <p:spTgt spid="3"/>
                                        </p:tgtEl>
                                      </p:cBhvr>
                                    </p:animEffect>
                                    <p:set>
                                      <p:cBhvr>
                                        <p:cTn id="27" dur="1" fill="hold">
                                          <p:stCondLst>
                                            <p:cond delay="999"/>
                                          </p:stCondLst>
                                        </p:cTn>
                                        <p:tgtEl>
                                          <p:spTgt spid="3"/>
                                        </p:tgtEl>
                                        <p:attrNameLst>
                                          <p:attrName>style.visibility</p:attrName>
                                        </p:attrNameLst>
                                      </p:cBhvr>
                                      <p:to>
                                        <p:strVal val="hidden"/>
                                      </p:to>
                                    </p:set>
                                  </p:childTnLst>
                                </p:cTn>
                              </p:par>
                              <p:par>
                                <p:cTn id="28" presetID="10" presetClass="entr" presetSubtype="0" fill="hold" grpId="0" nodeType="withEffect">
                                  <p:stCondLst>
                                    <p:cond delay="475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par>
                                <p:cTn id="31" presetID="10" presetClass="entr" presetSubtype="0" fill="hold" grpId="0" nodeType="withEffect">
                                  <p:stCondLst>
                                    <p:cond delay="475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childTnLst>
                                </p:cTn>
                              </p:par>
                              <p:par>
                                <p:cTn id="34" presetID="10" presetClass="entr" presetSubtype="0" fill="hold" grpId="0" nodeType="withEffect">
                                  <p:stCondLst>
                                    <p:cond delay="475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2000"/>
                                        <p:tgtEl>
                                          <p:spTgt spid="2"/>
                                        </p:tgtEl>
                                      </p:cBhvr>
                                    </p:animEffect>
                                  </p:childTnLst>
                                </p:cTn>
                              </p:par>
                              <p:par>
                                <p:cTn id="37" presetID="10" presetClass="entr" presetSubtype="0" fill="hold" grpId="0" nodeType="withEffect">
                                  <p:stCondLst>
                                    <p:cond delay="475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par>
                                <p:cTn id="40" presetID="10" presetClass="entr" presetSubtype="0" fill="hold" grpId="0" nodeType="withEffect">
                                  <p:stCondLst>
                                    <p:cond delay="475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3" fill="hold" display="0">
                  <p:stCondLst>
                    <p:cond delay="indefinite"/>
                  </p:stCondLst>
                  <p:endCondLst>
                    <p:cond evt="onStopAudio" delay="0">
                      <p:tgtEl>
                        <p:sldTgt/>
                      </p:tgtEl>
                    </p:cond>
                    <p:cond evt="onNext" delay="0">
                      <p:tgtEl>
                        <p:sldTgt/>
                      </p:tgtEl>
                    </p:cond>
                  </p:endCondLst>
                </p:cTn>
                <p:tgtEl>
                  <p:spTgt spid="6"/>
                </p:tgtEl>
              </p:cMediaNode>
            </p:audio>
          </p:childTnLst>
        </p:cTn>
      </p:par>
    </p:tnLst>
    <p:bldLst>
      <p:bldP spid="15" grpId="0"/>
      <p:bldP spid="16" grpId="0"/>
      <p:bldP spid="2" grpId="0"/>
      <p:bldP spid="7" grpId="0"/>
      <p:bldP spid="7" grpId="1"/>
      <p:bldP spid="4" grpId="0"/>
      <p:bldP spid="4" grpId="1"/>
      <p:bldP spid="5"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GENERALLY</a:t>
            </a:r>
            <a:br>
              <a:rPr lang="el-GR" altLang="el-GR" dirty="0"/>
            </a:br>
            <a:r>
              <a:rPr lang="el-GR" altLang="el-GR" dirty="0" err="1"/>
              <a:t>通常</a:t>
            </a:r>
            <a:endParaRPr lang="el-GR" dirty="0"/>
          </a:p>
        </p:txBody>
      </p:sp>
      <p:sp>
        <p:nvSpPr>
          <p:cNvPr id="3" name="Θέση περιεχομένου 2"/>
          <p:cNvSpPr>
            <a:spLocks noGrp="1"/>
          </p:cNvSpPr>
          <p:nvPr>
            <p:ph sz="half" idx="1"/>
          </p:nvPr>
        </p:nvSpPr>
        <p:spPr/>
        <p:txBody>
          <a:bodyPr>
            <a:normAutofit fontScale="70000" lnSpcReduction="20000"/>
          </a:bodyPr>
          <a:lstStyle/>
          <a:p>
            <a:r>
              <a:rPr lang="el-GR" altLang="el-GR" dirty="0" err="1"/>
              <a:t>Aside</a:t>
            </a:r>
            <a:r>
              <a:rPr lang="el-GR" altLang="el-GR" dirty="0"/>
              <a:t> </a:t>
            </a:r>
            <a:r>
              <a:rPr lang="el-GR" altLang="el-GR" dirty="0" err="1"/>
              <a:t>from</a:t>
            </a:r>
            <a:r>
              <a:rPr lang="el-GR" altLang="el-GR" dirty="0"/>
              <a:t> the "</a:t>
            </a:r>
            <a:r>
              <a:rPr lang="el-GR" altLang="el-GR" dirty="0" err="1"/>
              <a:t>municipalities</a:t>
            </a:r>
            <a:r>
              <a:rPr lang="el-GR" altLang="el-GR" dirty="0"/>
              <a:t>" and the "</a:t>
            </a:r>
            <a:r>
              <a:rPr lang="el-GR" altLang="el-GR" dirty="0" err="1"/>
              <a:t>SAR's</a:t>
            </a:r>
            <a:r>
              <a:rPr lang="el-GR" altLang="el-GR" dirty="0"/>
              <a:t>", </a:t>
            </a:r>
            <a:r>
              <a:rPr lang="el-GR" altLang="el-GR" dirty="0" err="1"/>
              <a:t>there</a:t>
            </a:r>
            <a:r>
              <a:rPr lang="el-GR" altLang="el-GR" dirty="0"/>
              <a:t> </a:t>
            </a:r>
            <a:r>
              <a:rPr lang="el-GR" altLang="el-GR" dirty="0" err="1"/>
              <a:t>are</a:t>
            </a:r>
            <a:r>
              <a:rPr lang="el-GR" altLang="el-GR" dirty="0"/>
              <a:t> 23 </a:t>
            </a:r>
            <a:r>
              <a:rPr lang="el-GR" altLang="el-GR" dirty="0" err="1"/>
              <a:t>provinces</a:t>
            </a:r>
            <a:r>
              <a:rPr lang="el-GR" altLang="el-GR" dirty="0"/>
              <a:t> and </a:t>
            </a:r>
            <a:r>
              <a:rPr lang="el-GR" altLang="el-GR" dirty="0" err="1"/>
              <a:t>five</a:t>
            </a:r>
            <a:r>
              <a:rPr lang="el-GR" altLang="el-GR" dirty="0"/>
              <a:t> "</a:t>
            </a:r>
            <a:r>
              <a:rPr lang="el-GR" altLang="el-GR" dirty="0" err="1"/>
              <a:t>autonomous</a:t>
            </a:r>
            <a:r>
              <a:rPr lang="el-GR" altLang="el-GR" dirty="0"/>
              <a:t> </a:t>
            </a:r>
            <a:r>
              <a:rPr lang="el-GR" altLang="el-GR" dirty="0" err="1"/>
              <a:t>regions</a:t>
            </a:r>
            <a:r>
              <a:rPr lang="el-GR" altLang="el-GR" dirty="0"/>
              <a:t>", </a:t>
            </a:r>
            <a:r>
              <a:rPr lang="el-GR" altLang="el-GR" dirty="0" err="1"/>
              <a:t>or</a:t>
            </a:r>
            <a:r>
              <a:rPr lang="el-GR" altLang="el-GR" dirty="0"/>
              <a:t> </a:t>
            </a:r>
            <a:r>
              <a:rPr lang="el-GR" altLang="el-GR" dirty="0" err="1"/>
              <a:t>regions</a:t>
            </a:r>
            <a:r>
              <a:rPr lang="el-GR" altLang="el-GR" dirty="0"/>
              <a:t> </a:t>
            </a:r>
            <a:r>
              <a:rPr lang="el-GR" altLang="el-GR" dirty="0" err="1"/>
              <a:t>with</a:t>
            </a:r>
            <a:r>
              <a:rPr lang="el-GR" altLang="el-GR" dirty="0"/>
              <a:t> </a:t>
            </a:r>
            <a:r>
              <a:rPr lang="el-GR" altLang="el-GR" dirty="0" err="1"/>
              <a:t>more</a:t>
            </a:r>
            <a:r>
              <a:rPr lang="el-GR" altLang="el-GR" dirty="0"/>
              <a:t> </a:t>
            </a:r>
            <a:r>
              <a:rPr lang="el-GR" altLang="el-GR" dirty="0" err="1"/>
              <a:t>law</a:t>
            </a:r>
            <a:r>
              <a:rPr lang="el-GR" altLang="el-GR" dirty="0"/>
              <a:t>-</a:t>
            </a:r>
            <a:r>
              <a:rPr lang="el-GR" altLang="el-GR" dirty="0" err="1"/>
              <a:t>making</a:t>
            </a:r>
            <a:r>
              <a:rPr lang="el-GR" altLang="el-GR" dirty="0"/>
              <a:t> </a:t>
            </a:r>
            <a:r>
              <a:rPr lang="el-GR" altLang="el-GR" dirty="0" err="1"/>
              <a:t>rights</a:t>
            </a:r>
            <a:r>
              <a:rPr lang="el-GR" altLang="el-GR" dirty="0"/>
              <a:t> </a:t>
            </a:r>
            <a:r>
              <a:rPr lang="el-GR" altLang="el-GR" dirty="0" err="1"/>
              <a:t>than</a:t>
            </a:r>
            <a:r>
              <a:rPr lang="el-GR" altLang="el-GR" dirty="0"/>
              <a:t> the </a:t>
            </a:r>
            <a:r>
              <a:rPr lang="el-GR" altLang="el-GR" dirty="0" err="1"/>
              <a:t>provinces</a:t>
            </a:r>
            <a:r>
              <a:rPr lang="el-GR" altLang="el-GR" dirty="0"/>
              <a:t> and </a:t>
            </a:r>
            <a:r>
              <a:rPr lang="el-GR" altLang="el-GR" dirty="0" err="1"/>
              <a:t>with</a:t>
            </a:r>
            <a:r>
              <a:rPr lang="el-GR" altLang="el-GR" dirty="0"/>
              <a:t> </a:t>
            </a:r>
            <a:r>
              <a:rPr lang="el-GR" altLang="el-GR" dirty="0" err="1"/>
              <a:t>many</a:t>
            </a:r>
            <a:r>
              <a:rPr lang="el-GR" altLang="el-GR" dirty="0"/>
              <a:t> </a:t>
            </a:r>
            <a:r>
              <a:rPr lang="el-GR" altLang="el-GR" dirty="0" err="1"/>
              <a:t>people</a:t>
            </a:r>
            <a:r>
              <a:rPr lang="el-GR" altLang="el-GR" dirty="0"/>
              <a:t> of a </a:t>
            </a:r>
            <a:r>
              <a:rPr lang="el-GR" altLang="el-GR" dirty="0" err="1"/>
              <a:t>minority</a:t>
            </a:r>
            <a:r>
              <a:rPr lang="el-GR" altLang="el-GR" dirty="0"/>
              <a:t> </a:t>
            </a:r>
            <a:r>
              <a:rPr lang="el-GR" altLang="el-GR" dirty="0" err="1"/>
              <a:t>group</a:t>
            </a:r>
            <a:r>
              <a:rPr lang="el-GR" altLang="el-GR" dirty="0"/>
              <a:t> </a:t>
            </a:r>
            <a:r>
              <a:rPr lang="el-GR" altLang="el-GR" dirty="0" err="1"/>
              <a:t>population</a:t>
            </a:r>
            <a:r>
              <a:rPr lang="el-GR" altLang="el-GR" dirty="0"/>
              <a:t>. </a:t>
            </a:r>
            <a:r>
              <a:rPr lang="el-GR" altLang="el-GR" dirty="0" err="1"/>
              <a:t>They</a:t>
            </a:r>
            <a:r>
              <a:rPr lang="el-GR" altLang="el-GR" dirty="0"/>
              <a:t> </a:t>
            </a:r>
            <a:r>
              <a:rPr lang="el-GR" altLang="el-GR" dirty="0" err="1"/>
              <a:t>are</a:t>
            </a:r>
            <a:r>
              <a:rPr lang="el-GR" altLang="el-GR" dirty="0"/>
              <a:t> </a:t>
            </a:r>
            <a:r>
              <a:rPr lang="el-GR" altLang="el-GR" dirty="0" err="1"/>
              <a:t>theXinjiang</a:t>
            </a:r>
            <a:r>
              <a:rPr lang="el-GR" altLang="el-GR" dirty="0"/>
              <a:t> </a:t>
            </a:r>
            <a:r>
              <a:rPr lang="el-GR" altLang="el-GR" dirty="0" err="1"/>
              <a:t>Uyghur</a:t>
            </a:r>
            <a:r>
              <a:rPr lang="el-GR" altLang="el-GR" dirty="0"/>
              <a:t> </a:t>
            </a:r>
            <a:r>
              <a:rPr lang="el-GR" altLang="el-GR" dirty="0" err="1"/>
              <a:t>Autonomous</a:t>
            </a:r>
            <a:r>
              <a:rPr lang="el-GR" altLang="el-GR" dirty="0"/>
              <a:t> </a:t>
            </a:r>
            <a:r>
              <a:rPr lang="el-GR" altLang="el-GR" dirty="0" err="1"/>
              <a:t>Region</a:t>
            </a:r>
            <a:r>
              <a:rPr lang="el-GR" altLang="el-GR" dirty="0"/>
              <a:t>, the </a:t>
            </a:r>
            <a:r>
              <a:rPr lang="el-GR" altLang="el-GR" dirty="0" err="1"/>
              <a:t>Tibet</a:t>
            </a:r>
            <a:r>
              <a:rPr lang="el-GR" altLang="el-GR" dirty="0"/>
              <a:t> </a:t>
            </a:r>
            <a:r>
              <a:rPr lang="el-GR" altLang="el-GR" dirty="0" err="1"/>
              <a:t>Autonomous</a:t>
            </a:r>
            <a:r>
              <a:rPr lang="el-GR" altLang="el-GR" dirty="0"/>
              <a:t> </a:t>
            </a:r>
            <a:r>
              <a:rPr lang="el-GR" altLang="el-GR" dirty="0" err="1"/>
              <a:t>Region</a:t>
            </a:r>
            <a:r>
              <a:rPr lang="el-GR" altLang="el-GR" dirty="0"/>
              <a:t> </a:t>
            </a:r>
            <a:r>
              <a:rPr lang="el-GR" altLang="el-GR" dirty="0" err="1"/>
              <a:t>or</a:t>
            </a:r>
            <a:r>
              <a:rPr lang="el-GR" altLang="el-GR" dirty="0"/>
              <a:t> </a:t>
            </a:r>
            <a:r>
              <a:rPr lang="el-GR" altLang="el-GR" dirty="0" err="1"/>
              <a:t>Xizang</a:t>
            </a:r>
            <a:r>
              <a:rPr lang="el-GR" altLang="el-GR" dirty="0"/>
              <a:t> </a:t>
            </a:r>
            <a:r>
              <a:rPr lang="el-GR" altLang="el-GR" dirty="0" err="1"/>
              <a:t>Autonomous</a:t>
            </a:r>
            <a:r>
              <a:rPr lang="el-GR" altLang="el-GR" dirty="0"/>
              <a:t> </a:t>
            </a:r>
            <a:r>
              <a:rPr lang="el-GR" altLang="el-GR" dirty="0" err="1"/>
              <a:t>Region</a:t>
            </a:r>
            <a:r>
              <a:rPr lang="el-GR" altLang="el-GR" dirty="0"/>
              <a:t>, the </a:t>
            </a:r>
            <a:r>
              <a:rPr lang="el-GR" altLang="el-GR" dirty="0" err="1"/>
              <a:t>Guangxi</a:t>
            </a:r>
            <a:r>
              <a:rPr lang="el-GR" altLang="el-GR" dirty="0"/>
              <a:t> </a:t>
            </a:r>
            <a:r>
              <a:rPr lang="el-GR" altLang="el-GR" dirty="0" err="1"/>
              <a:t>Zhuang</a:t>
            </a:r>
            <a:r>
              <a:rPr lang="el-GR" altLang="el-GR" dirty="0"/>
              <a:t> </a:t>
            </a:r>
            <a:r>
              <a:rPr lang="el-GR" altLang="el-GR" dirty="0" err="1"/>
              <a:t>Autonomous</a:t>
            </a:r>
            <a:r>
              <a:rPr lang="el-GR" altLang="el-GR" dirty="0"/>
              <a:t> </a:t>
            </a:r>
            <a:r>
              <a:rPr lang="el-GR" altLang="el-GR" dirty="0" err="1"/>
              <a:t>Region</a:t>
            </a:r>
            <a:r>
              <a:rPr lang="el-GR" altLang="el-GR" dirty="0"/>
              <a:t>, the </a:t>
            </a:r>
            <a:r>
              <a:rPr lang="el-GR" altLang="el-GR" dirty="0" err="1"/>
              <a:t>Inner</a:t>
            </a:r>
            <a:r>
              <a:rPr lang="el-GR" altLang="el-GR" dirty="0"/>
              <a:t> </a:t>
            </a:r>
            <a:r>
              <a:rPr lang="el-GR" altLang="el-GR" dirty="0" err="1"/>
              <a:t>Mongolia</a:t>
            </a:r>
            <a:r>
              <a:rPr lang="el-GR" altLang="el-GR" dirty="0"/>
              <a:t> </a:t>
            </a:r>
            <a:r>
              <a:rPr lang="el-GR" altLang="el-GR" dirty="0" err="1"/>
              <a:t>Autonomous</a:t>
            </a:r>
            <a:r>
              <a:rPr lang="el-GR" altLang="el-GR" dirty="0"/>
              <a:t> </a:t>
            </a:r>
            <a:r>
              <a:rPr lang="el-GR" altLang="el-GR" dirty="0" err="1"/>
              <a:t>Region</a:t>
            </a:r>
            <a:r>
              <a:rPr lang="el-GR" altLang="el-GR" dirty="0"/>
              <a:t> </a:t>
            </a:r>
            <a:r>
              <a:rPr lang="el-GR" altLang="el-GR" dirty="0" err="1"/>
              <a:t>or</a:t>
            </a:r>
            <a:r>
              <a:rPr lang="el-GR" altLang="el-GR" dirty="0"/>
              <a:t> </a:t>
            </a:r>
            <a:r>
              <a:rPr lang="el-GR" altLang="el-GR" dirty="0" err="1"/>
              <a:t>Nei</a:t>
            </a:r>
            <a:r>
              <a:rPr lang="el-GR" altLang="el-GR" dirty="0"/>
              <a:t> </a:t>
            </a:r>
            <a:r>
              <a:rPr lang="el-GR" altLang="el-GR" dirty="0" err="1"/>
              <a:t>Mongol</a:t>
            </a:r>
            <a:r>
              <a:rPr lang="el-GR" altLang="el-GR" dirty="0"/>
              <a:t> </a:t>
            </a:r>
            <a:r>
              <a:rPr lang="el-GR" altLang="el-GR" dirty="0" err="1"/>
              <a:t>Autonomous</a:t>
            </a:r>
            <a:r>
              <a:rPr lang="el-GR" altLang="el-GR" dirty="0"/>
              <a:t> </a:t>
            </a:r>
            <a:r>
              <a:rPr lang="el-GR" altLang="el-GR" dirty="0" err="1"/>
              <a:t>Region</a:t>
            </a:r>
            <a:r>
              <a:rPr lang="el-GR" altLang="el-GR" dirty="0"/>
              <a:t>, and </a:t>
            </a:r>
            <a:r>
              <a:rPr lang="el-GR" altLang="el-GR" dirty="0" err="1"/>
              <a:t>theNingxia</a:t>
            </a:r>
            <a:r>
              <a:rPr lang="el-GR" altLang="el-GR" dirty="0"/>
              <a:t> </a:t>
            </a:r>
            <a:r>
              <a:rPr lang="el-GR" altLang="el-GR" dirty="0" err="1"/>
              <a:t>Hui</a:t>
            </a:r>
            <a:r>
              <a:rPr lang="el-GR" altLang="el-GR" dirty="0"/>
              <a:t> </a:t>
            </a:r>
            <a:r>
              <a:rPr lang="el-GR" altLang="el-GR" dirty="0" err="1"/>
              <a:t>Autonomous</a:t>
            </a:r>
            <a:r>
              <a:rPr lang="el-GR" altLang="el-GR" dirty="0"/>
              <a:t> </a:t>
            </a:r>
            <a:r>
              <a:rPr lang="el-GR" altLang="el-GR" dirty="0" err="1"/>
              <a:t>Region</a:t>
            </a:r>
            <a:r>
              <a:rPr lang="el-GR" altLang="el-GR" dirty="0"/>
              <a:t>. </a:t>
            </a:r>
          </a:p>
          <a:p>
            <a:endParaRPr lang="el-GR" dirty="0"/>
          </a:p>
        </p:txBody>
      </p:sp>
      <p:sp>
        <p:nvSpPr>
          <p:cNvPr id="4" name="Θέση περιεχομένου 3"/>
          <p:cNvSpPr>
            <a:spLocks noGrp="1"/>
          </p:cNvSpPr>
          <p:nvPr>
            <p:ph sz="half" idx="2"/>
          </p:nvPr>
        </p:nvSpPr>
        <p:spPr/>
        <p:txBody>
          <a:bodyPr>
            <a:normAutofit fontScale="70000" lnSpcReduction="20000"/>
          </a:bodyPr>
          <a:lstStyle/>
          <a:p>
            <a:r>
              <a:rPr lang="el-GR" altLang="el-GR" dirty="0"/>
              <a:t>除了“市辖区”和“特区”外，还有23个省和5个“自治区”，或者说，这些自治区的立法权高于各省，并且有许多少数民族人口。它们是新疆维吾尔自治区，西藏自治区或西藏自治区，广西壮族自治区，内蒙古自治区或内蒙古自治区以及宁夏回族自治区。 </a:t>
            </a:r>
          </a:p>
          <a:p>
            <a:endParaRPr lang="el-GR" dirty="0"/>
          </a:p>
        </p:txBody>
      </p:sp>
      <p:sp>
        <p:nvSpPr>
          <p:cNvPr id="6" name="Action Button: Home 5">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6" y="4745683"/>
            <a:ext cx="3547887" cy="1995687"/>
          </a:xfrm>
          <a:prstGeom prst="rect">
            <a:avLst/>
          </a:prstGeom>
          <a:scene3d>
            <a:camera prst="orthographicFront"/>
            <a:lightRig rig="threePt" dir="t"/>
          </a:scene3d>
          <a:sp3d>
            <a:bevelT/>
          </a:sp3d>
        </p:spPr>
      </p:pic>
    </p:spTree>
    <p:extLst>
      <p:ext uri="{BB962C8B-B14F-4D97-AF65-F5344CB8AC3E}">
        <p14:creationId xmlns:p14="http://schemas.microsoft.com/office/powerpoint/2010/main" val="379676569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GREAT WALL</a:t>
            </a:r>
            <a:br>
              <a:rPr lang="en-US" altLang="el-GR" dirty="0"/>
            </a:br>
            <a:r>
              <a:rPr lang="el-GR" altLang="el-GR" dirty="0" err="1"/>
              <a:t>长城</a:t>
            </a:r>
            <a:r>
              <a:rPr lang="el-GR" altLang="el-GR" dirty="0"/>
              <a:t> </a:t>
            </a:r>
            <a:endParaRPr lang="el-GR" dirty="0"/>
          </a:p>
        </p:txBody>
      </p:sp>
      <p:sp>
        <p:nvSpPr>
          <p:cNvPr id="3" name="Θέση περιεχομένου 2"/>
          <p:cNvSpPr>
            <a:spLocks noGrp="1"/>
          </p:cNvSpPr>
          <p:nvPr>
            <p:ph sz="half" idx="1"/>
          </p:nvPr>
        </p:nvSpPr>
        <p:spPr/>
        <p:txBody>
          <a:bodyPr>
            <a:normAutofit fontScale="92500" lnSpcReduction="10000"/>
          </a:bodyPr>
          <a:lstStyle/>
          <a:p>
            <a:r>
              <a:rPr lang="el-GR" altLang="el-GR" dirty="0" err="1"/>
              <a:t>The</a:t>
            </a:r>
            <a:r>
              <a:rPr lang="el-GR" altLang="el-GR" dirty="0"/>
              <a:t> </a:t>
            </a:r>
            <a:r>
              <a:rPr lang="el-GR" altLang="el-GR" dirty="0" err="1"/>
              <a:t>Great</a:t>
            </a:r>
            <a:r>
              <a:rPr lang="el-GR" altLang="el-GR" dirty="0"/>
              <a:t> </a:t>
            </a:r>
            <a:r>
              <a:rPr lang="el-GR" altLang="el-GR" dirty="0" err="1"/>
              <a:t>Wall</a:t>
            </a:r>
            <a:r>
              <a:rPr lang="el-GR" altLang="el-GR" dirty="0"/>
              <a:t> of </a:t>
            </a:r>
            <a:r>
              <a:rPr lang="el-GR" altLang="el-GR" dirty="0" err="1"/>
              <a:t>China</a:t>
            </a:r>
            <a:r>
              <a:rPr lang="el-GR" altLang="el-GR" dirty="0"/>
              <a:t> is the </a:t>
            </a:r>
            <a:r>
              <a:rPr lang="el-GR" altLang="el-GR" dirty="0" err="1"/>
              <a:t>collective</a:t>
            </a:r>
            <a:r>
              <a:rPr lang="el-GR" altLang="el-GR" dirty="0"/>
              <a:t> </a:t>
            </a:r>
            <a:r>
              <a:rPr lang="el-GR" altLang="el-GR" dirty="0" err="1"/>
              <a:t>name</a:t>
            </a:r>
            <a:r>
              <a:rPr lang="el-GR" altLang="el-GR" dirty="0"/>
              <a:t> of a</a:t>
            </a:r>
            <a:r>
              <a:rPr lang="en-US" altLang="el-GR" dirty="0"/>
              <a:t> </a:t>
            </a:r>
            <a:r>
              <a:rPr lang="el-GR" altLang="el-GR" dirty="0" err="1"/>
              <a:t>series</a:t>
            </a:r>
            <a:r>
              <a:rPr lang="en-US" altLang="el-GR" dirty="0"/>
              <a:t> </a:t>
            </a:r>
            <a:r>
              <a:rPr lang="el-GR" altLang="el-GR" dirty="0"/>
              <a:t>of </a:t>
            </a:r>
            <a:r>
              <a:rPr lang="el-GR" altLang="el-GR" dirty="0" err="1"/>
              <a:t>fortification</a:t>
            </a:r>
            <a:r>
              <a:rPr lang="el-GR" altLang="el-GR" dirty="0"/>
              <a:t> </a:t>
            </a:r>
            <a:br>
              <a:rPr lang="en-US" altLang="el-GR" dirty="0"/>
            </a:br>
            <a:r>
              <a:rPr lang="el-GR" altLang="el-GR" dirty="0" err="1"/>
              <a:t>systems</a:t>
            </a:r>
            <a:r>
              <a:rPr lang="el-GR" altLang="el-GR" dirty="0"/>
              <a:t> </a:t>
            </a:r>
            <a:r>
              <a:rPr lang="el-GR" altLang="el-GR" dirty="0" err="1"/>
              <a:t>generally</a:t>
            </a:r>
            <a:r>
              <a:rPr lang="el-GR" altLang="el-GR" dirty="0"/>
              <a:t> </a:t>
            </a:r>
            <a:r>
              <a:rPr lang="el-GR" altLang="el-GR" dirty="0" err="1"/>
              <a:t>built</a:t>
            </a:r>
            <a:r>
              <a:rPr lang="el-GR" altLang="el-GR" dirty="0"/>
              <a:t> </a:t>
            </a:r>
            <a:r>
              <a:rPr lang="el-GR" altLang="el-GR" dirty="0" err="1"/>
              <a:t>across</a:t>
            </a:r>
            <a:r>
              <a:rPr lang="el-GR" altLang="el-GR" dirty="0"/>
              <a:t> the </a:t>
            </a:r>
            <a:r>
              <a:rPr lang="el-GR" altLang="el-GR" dirty="0" err="1"/>
              <a:t>historical</a:t>
            </a:r>
            <a:r>
              <a:rPr lang="el-GR" altLang="el-GR" dirty="0"/>
              <a:t> </a:t>
            </a:r>
            <a:r>
              <a:rPr lang="el-GR" altLang="el-GR" dirty="0" err="1"/>
              <a:t>northern</a:t>
            </a:r>
            <a:r>
              <a:rPr lang="el-GR" altLang="el-GR" dirty="0"/>
              <a:t> </a:t>
            </a:r>
            <a:r>
              <a:rPr lang="el-GR" altLang="el-GR" dirty="0" err="1"/>
              <a:t>borders</a:t>
            </a:r>
            <a:r>
              <a:rPr lang="el-GR" altLang="el-GR" dirty="0"/>
              <a:t> of </a:t>
            </a:r>
            <a:r>
              <a:rPr lang="el-GR" altLang="el-GR" dirty="0" err="1"/>
              <a:t>China</a:t>
            </a:r>
            <a:r>
              <a:rPr lang="el-GR" altLang="el-GR" dirty="0"/>
              <a:t> </a:t>
            </a:r>
            <a:r>
              <a:rPr lang="el-GR" altLang="el-GR" dirty="0" err="1"/>
              <a:t>to</a:t>
            </a:r>
            <a:r>
              <a:rPr lang="el-GR" altLang="el-GR" dirty="0"/>
              <a:t> </a:t>
            </a:r>
            <a:r>
              <a:rPr lang="el-GR" altLang="el-GR" dirty="0" err="1"/>
              <a:t>protect</a:t>
            </a:r>
            <a:r>
              <a:rPr lang="el-GR" altLang="el-GR" dirty="0"/>
              <a:t> and </a:t>
            </a:r>
            <a:r>
              <a:rPr lang="el-GR" altLang="el-GR" dirty="0" err="1"/>
              <a:t>consolidate</a:t>
            </a:r>
            <a:r>
              <a:rPr lang="el-GR" altLang="el-GR" dirty="0"/>
              <a:t> </a:t>
            </a:r>
            <a:r>
              <a:rPr lang="el-GR" altLang="el-GR" dirty="0" err="1"/>
              <a:t>territories</a:t>
            </a:r>
            <a:r>
              <a:rPr lang="el-GR" altLang="el-GR" dirty="0"/>
              <a:t> of</a:t>
            </a:r>
            <a:r>
              <a:rPr lang="en-US" altLang="el-GR" dirty="0"/>
              <a:t> </a:t>
            </a:r>
            <a:r>
              <a:rPr lang="el-GR" altLang="el-GR" dirty="0" err="1"/>
              <a:t>Chinese</a:t>
            </a:r>
            <a:r>
              <a:rPr lang="en-US" altLang="el-GR" dirty="0"/>
              <a:t> </a:t>
            </a:r>
            <a:r>
              <a:rPr lang="el-GR" altLang="el-GR" dirty="0" err="1"/>
              <a:t>states</a:t>
            </a:r>
            <a:r>
              <a:rPr lang="el-GR" altLang="el-GR" dirty="0"/>
              <a:t> </a:t>
            </a:r>
            <a:r>
              <a:rPr lang="en-US" altLang="el-GR" dirty="0"/>
              <a:t> </a:t>
            </a:r>
            <a:r>
              <a:rPr lang="el-GR" altLang="el-GR" dirty="0"/>
              <a:t>and </a:t>
            </a:r>
            <a:r>
              <a:rPr lang="en-US" altLang="el-GR" dirty="0"/>
              <a:t> </a:t>
            </a:r>
            <a:br>
              <a:rPr lang="en-US" altLang="el-GR" dirty="0"/>
            </a:br>
            <a:r>
              <a:rPr lang="el-GR" altLang="el-GR" dirty="0" err="1"/>
              <a:t>empires</a:t>
            </a:r>
            <a:r>
              <a:rPr lang="el-GR" altLang="el-GR" dirty="0"/>
              <a:t> </a:t>
            </a:r>
            <a:r>
              <a:rPr lang="el-GR" altLang="el-GR" dirty="0" err="1"/>
              <a:t>against</a:t>
            </a:r>
            <a:r>
              <a:rPr lang="el-GR" altLang="el-GR" dirty="0"/>
              <a:t> </a:t>
            </a:r>
            <a:r>
              <a:rPr lang="el-GR" altLang="el-GR" dirty="0" err="1"/>
              <a:t>various</a:t>
            </a:r>
            <a:r>
              <a:rPr lang="el-GR" altLang="el-GR" dirty="0"/>
              <a:t> </a:t>
            </a:r>
            <a:r>
              <a:rPr lang="el-GR" altLang="el-GR" dirty="0" err="1"/>
              <a:t>nomadic</a:t>
            </a:r>
            <a:r>
              <a:rPr lang="el-GR" altLang="el-GR" dirty="0"/>
              <a:t> </a:t>
            </a:r>
            <a:r>
              <a:rPr lang="el-GR" altLang="el-GR" dirty="0" err="1"/>
              <a:t>groups</a:t>
            </a:r>
            <a:r>
              <a:rPr lang="el-GR" altLang="el-GR" dirty="0"/>
              <a:t> of the </a:t>
            </a:r>
            <a:r>
              <a:rPr lang="el-GR" altLang="el-GR" dirty="0" err="1"/>
              <a:t>steppe</a:t>
            </a:r>
            <a:r>
              <a:rPr lang="el-GR" altLang="el-GR" dirty="0"/>
              <a:t> and </a:t>
            </a:r>
            <a:r>
              <a:rPr lang="el-GR" altLang="el-GR" dirty="0" err="1"/>
              <a:t>their</a:t>
            </a:r>
            <a:r>
              <a:rPr lang="el-GR" altLang="el-GR" dirty="0"/>
              <a:t> </a:t>
            </a:r>
            <a:r>
              <a:rPr lang="el-GR" altLang="el-GR" dirty="0" err="1"/>
              <a:t>polities</a:t>
            </a:r>
            <a:r>
              <a:rPr lang="el-GR" altLang="el-GR" dirty="0"/>
              <a:t>.</a:t>
            </a:r>
          </a:p>
          <a:p>
            <a:endParaRPr lang="el-GR" dirty="0"/>
          </a:p>
        </p:txBody>
      </p:sp>
      <p:sp>
        <p:nvSpPr>
          <p:cNvPr id="4" name="Θέση περιεχομένου 3"/>
          <p:cNvSpPr>
            <a:spLocks noGrp="1"/>
          </p:cNvSpPr>
          <p:nvPr>
            <p:ph sz="half" idx="2"/>
          </p:nvPr>
        </p:nvSpPr>
        <p:spPr/>
        <p:txBody>
          <a:bodyPr>
            <a:normAutofit fontScale="92500" lnSpcReduction="10000"/>
          </a:bodyPr>
          <a:lstStyle/>
          <a:p>
            <a:r>
              <a:rPr lang="el-GR" altLang="el-GR" sz="2600" dirty="0"/>
              <a:t>中国长城（中文：万里长城；拼音：WànlChángchéng）是一系列设防系统的总称，这些设防系统通常跨过中国历史悠久的北部边界，用以保护和巩固中国各邦和帝国的领土，抵御各种游牧民族草原及其政体。</a:t>
            </a:r>
          </a:p>
          <a:p>
            <a:endParaRPr lang="el-GR" dirty="0"/>
          </a:p>
        </p:txBody>
      </p:sp>
      <p:sp>
        <p:nvSpPr>
          <p:cNvPr id="5" name="Action Button: Home 4">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6704" y="4941509"/>
            <a:ext cx="2699792" cy="1799861"/>
          </a:xfrm>
          <a:prstGeom prst="rect">
            <a:avLst/>
          </a:prstGeom>
          <a:scene3d>
            <a:camera prst="orthographicFront"/>
            <a:lightRig rig="threePt" dir="t"/>
          </a:scene3d>
          <a:sp3d>
            <a:bevelT/>
          </a:sp3d>
        </p:spPr>
      </p:pic>
    </p:spTree>
    <p:extLst>
      <p:ext uri="{BB962C8B-B14F-4D97-AF65-F5344CB8AC3E}">
        <p14:creationId xmlns:p14="http://schemas.microsoft.com/office/powerpoint/2010/main" val="303971009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altLang="el-GR" dirty="0"/>
              <a:t>THE CHINESE CUISINE</a:t>
            </a:r>
            <a:br>
              <a:rPr lang="ja-JP" altLang="en-US" dirty="0"/>
            </a:br>
            <a:r>
              <a:rPr lang="ja-JP" altLang="en-US" dirty="0"/>
              <a:t>中国菜</a:t>
            </a:r>
            <a:endParaRPr lang="el-GR" dirty="0"/>
          </a:p>
        </p:txBody>
      </p:sp>
      <p:sp>
        <p:nvSpPr>
          <p:cNvPr id="3" name="Θέση περιεχομένου 2"/>
          <p:cNvSpPr>
            <a:spLocks noGrp="1"/>
          </p:cNvSpPr>
          <p:nvPr>
            <p:ph sz="half" idx="1"/>
          </p:nvPr>
        </p:nvSpPr>
        <p:spPr/>
        <p:txBody>
          <a:bodyPr>
            <a:normAutofit/>
          </a:bodyPr>
          <a:lstStyle/>
          <a:p>
            <a:r>
              <a:rPr lang="en-US" altLang="el-GR" dirty="0"/>
              <a:t>Chinese regional cuisines are the different cuisines found in different provinces and prefectures of China as well as from larger Chinese communities overseas.</a:t>
            </a:r>
          </a:p>
          <a:p>
            <a:endParaRPr lang="el-GR" dirty="0"/>
          </a:p>
        </p:txBody>
      </p:sp>
      <p:sp>
        <p:nvSpPr>
          <p:cNvPr id="4" name="Θέση περιεχομένου 3"/>
          <p:cNvSpPr>
            <a:spLocks noGrp="1"/>
          </p:cNvSpPr>
          <p:nvPr>
            <p:ph sz="half" idx="2"/>
          </p:nvPr>
        </p:nvSpPr>
        <p:spPr/>
        <p:txBody>
          <a:bodyPr>
            <a:normAutofit/>
          </a:bodyPr>
          <a:lstStyle/>
          <a:p>
            <a:r>
              <a:rPr lang="zh-CN" altLang="en-US" dirty="0"/>
              <a:t>中国地区美食是在中国不同省份以及海外较大的华人社区中发现的不同美食。</a:t>
            </a:r>
            <a:endParaRPr lang="el-GR" altLang="el-GR" dirty="0"/>
          </a:p>
          <a:p>
            <a:endParaRPr lang="el-GR" dirty="0"/>
          </a:p>
        </p:txBody>
      </p:sp>
      <p:sp>
        <p:nvSpPr>
          <p:cNvPr id="5" name="Action Button: Home 4">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83796465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altLang="el-GR" dirty="0"/>
              <a:t>THE CHINESE CUISINE</a:t>
            </a:r>
            <a:br>
              <a:rPr lang="ja-JP" altLang="en-US" dirty="0"/>
            </a:br>
            <a:r>
              <a:rPr lang="ja-JP" altLang="en-US" dirty="0"/>
              <a:t>中国菜</a:t>
            </a:r>
            <a:endParaRPr lang="el-GR" dirty="0"/>
          </a:p>
        </p:txBody>
      </p:sp>
      <p:sp>
        <p:nvSpPr>
          <p:cNvPr id="3" name="Θέση περιεχομένου 2"/>
          <p:cNvSpPr>
            <a:spLocks noGrp="1"/>
          </p:cNvSpPr>
          <p:nvPr>
            <p:ph sz="half" idx="1"/>
          </p:nvPr>
        </p:nvSpPr>
        <p:spPr/>
        <p:txBody>
          <a:bodyPr>
            <a:normAutofit lnSpcReduction="10000"/>
          </a:bodyPr>
          <a:lstStyle/>
          <a:p>
            <a:r>
              <a:rPr lang="en-US" altLang="el-GR" dirty="0"/>
              <a:t>A number of different styles contribute to Chinese cuisine but perhaps the best known and most influential are Cantonese cuisine, Shandong cuisine, Jiangsu cuisine ( specifically </a:t>
            </a:r>
            <a:r>
              <a:rPr lang="en-US" altLang="el-GR" dirty="0" err="1"/>
              <a:t>Huaig</a:t>
            </a:r>
            <a:r>
              <a:rPr lang="en-US" altLang="el-GR" dirty="0"/>
              <a:t> cuisine) and Szechuan cuisine.</a:t>
            </a:r>
          </a:p>
          <a:p>
            <a:endParaRPr lang="el-GR" dirty="0"/>
          </a:p>
        </p:txBody>
      </p:sp>
      <p:sp>
        <p:nvSpPr>
          <p:cNvPr id="4" name="Θέση περιεχομένου 3"/>
          <p:cNvSpPr>
            <a:spLocks noGrp="1"/>
          </p:cNvSpPr>
          <p:nvPr>
            <p:ph sz="half" idx="2"/>
          </p:nvPr>
        </p:nvSpPr>
        <p:spPr/>
        <p:txBody>
          <a:bodyPr>
            <a:normAutofit lnSpcReduction="10000"/>
          </a:bodyPr>
          <a:lstStyle/>
          <a:p>
            <a:r>
              <a:rPr lang="zh-CN" altLang="en-US" dirty="0"/>
              <a:t>中国菜有许多不同的风格，但最有名和最有影响力的是粤菜，山东菜，江苏菜（特别是淮扬菜）和四川菜。</a:t>
            </a:r>
            <a:endParaRPr lang="el-GR" altLang="el-GR" dirty="0"/>
          </a:p>
          <a:p>
            <a:endParaRPr lang="el-GR" dirty="0"/>
          </a:p>
        </p:txBody>
      </p:sp>
      <p:sp>
        <p:nvSpPr>
          <p:cNvPr id="5" name="Action Button: Home 4">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54367231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altLang="el-GR" dirty="0"/>
              <a:t>THE CHINESE CUISINE</a:t>
            </a:r>
            <a:br>
              <a:rPr lang="ja-JP" altLang="en-US" dirty="0"/>
            </a:br>
            <a:r>
              <a:rPr lang="ja-JP" altLang="en-US" dirty="0"/>
              <a:t>中国菜</a:t>
            </a:r>
            <a:endParaRPr lang="el-GR" dirty="0"/>
          </a:p>
        </p:txBody>
      </p:sp>
      <p:sp>
        <p:nvSpPr>
          <p:cNvPr id="3" name="Θέση περιεχομένου 2"/>
          <p:cNvSpPr>
            <a:spLocks noGrp="1"/>
          </p:cNvSpPr>
          <p:nvPr>
            <p:ph sz="half" idx="1"/>
          </p:nvPr>
        </p:nvSpPr>
        <p:spPr/>
        <p:txBody>
          <a:bodyPr>
            <a:normAutofit fontScale="85000" lnSpcReduction="20000"/>
          </a:bodyPr>
          <a:lstStyle/>
          <a:p>
            <a:r>
              <a:rPr lang="en-US" altLang="el-GR" dirty="0"/>
              <a:t>These styles are distinctive from one another due to factors such as availability of resources, climate, geography,  history, cooking techniques and lifestyle .One style may  </a:t>
            </a:r>
            <a:r>
              <a:rPr lang="en-US" altLang="el-GR" dirty="0" err="1"/>
              <a:t>favour</a:t>
            </a:r>
            <a:r>
              <a:rPr lang="en-US" altLang="el-GR" dirty="0"/>
              <a:t> the use of lots of garlic and shallots over lots of </a:t>
            </a:r>
            <a:r>
              <a:rPr lang="en-US" altLang="el-GR" dirty="0" err="1"/>
              <a:t>chilli</a:t>
            </a:r>
            <a:r>
              <a:rPr lang="en-US" altLang="el-GR" dirty="0"/>
              <a:t> and spices, while another may  </a:t>
            </a:r>
            <a:r>
              <a:rPr lang="en-US" altLang="el-GR" dirty="0" err="1"/>
              <a:t>favour</a:t>
            </a:r>
            <a:r>
              <a:rPr lang="en-US" altLang="el-GR" dirty="0"/>
              <a:t> preparing seafood over other meats and fowl.</a:t>
            </a:r>
            <a:endParaRPr lang="el-GR" altLang="el-GR" dirty="0"/>
          </a:p>
          <a:p>
            <a:endParaRPr lang="el-GR" dirty="0"/>
          </a:p>
        </p:txBody>
      </p:sp>
      <p:sp>
        <p:nvSpPr>
          <p:cNvPr id="4" name="Θέση περιεχομένου 3"/>
          <p:cNvSpPr>
            <a:spLocks noGrp="1"/>
          </p:cNvSpPr>
          <p:nvPr>
            <p:ph sz="half" idx="2"/>
          </p:nvPr>
        </p:nvSpPr>
        <p:spPr/>
        <p:txBody>
          <a:bodyPr>
            <a:normAutofit fontScale="85000" lnSpcReduction="20000"/>
          </a:bodyPr>
          <a:lstStyle/>
          <a:p>
            <a:r>
              <a:rPr lang="zh-CN" altLang="en-US" dirty="0"/>
              <a:t>由于资源的可获得性，气候，地理，历史，烹饪技术和生活方式等因素，这些样式彼此不同。一种风格可能比大量辣椒和香料更喜欢使用大量的大蒜和葱，而另一种风格则可能更喜欢使用海鲜而不是其他肉类和禽类。</a:t>
            </a:r>
          </a:p>
          <a:p>
            <a:endParaRPr lang="el-GR" dirty="0"/>
          </a:p>
        </p:txBody>
      </p:sp>
      <p:sp>
        <p:nvSpPr>
          <p:cNvPr id="5" name="Action Button: Home 4">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6704" y="4869163"/>
            <a:ext cx="2699792" cy="1803753"/>
          </a:xfrm>
          <a:prstGeom prst="rect">
            <a:avLst/>
          </a:prstGeom>
          <a:scene3d>
            <a:camera prst="orthographicFront"/>
            <a:lightRig rig="threePt" dir="t"/>
          </a:scene3d>
          <a:sp3d>
            <a:bevelT/>
          </a:sp3d>
        </p:spPr>
      </p:pic>
    </p:spTree>
    <p:extLst>
      <p:ext uri="{BB962C8B-B14F-4D97-AF65-F5344CB8AC3E}">
        <p14:creationId xmlns:p14="http://schemas.microsoft.com/office/powerpoint/2010/main" val="337881133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n-US" dirty="0"/>
              <a:t>SOME… CHINESE MEALS</a:t>
            </a:r>
            <a:br>
              <a:rPr lang="en-US" dirty="0"/>
            </a:br>
            <a:r>
              <a:rPr lang="ja-JP" altLang="en-US" dirty="0"/>
              <a:t>一些</a:t>
            </a:r>
            <a:r>
              <a:rPr lang="en-US" altLang="ja-JP" dirty="0"/>
              <a:t>…</a:t>
            </a:r>
            <a:r>
              <a:rPr lang="ja-JP" altLang="en-US" dirty="0"/>
              <a:t>中国餐</a:t>
            </a:r>
            <a:endParaRPr lang="el-GR"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554" y="2286000"/>
            <a:ext cx="7149392" cy="402272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123728" y="6165307"/>
            <a:ext cx="5040560" cy="646331"/>
          </a:xfrm>
          <a:prstGeom prst="rect">
            <a:avLst/>
          </a:prstGeom>
          <a:noFill/>
        </p:spPr>
        <p:txBody>
          <a:bodyPr wrap="square" rtlCol="0">
            <a:spAutoFit/>
          </a:bodyPr>
          <a:lstStyle/>
          <a:p>
            <a:pPr algn="ctr"/>
            <a:r>
              <a:rPr lang="en-US" dirty="0">
                <a:solidFill>
                  <a:prstClr val="black"/>
                </a:solidFill>
              </a:rPr>
              <a:t>SWEET AND SOUR SAUCE</a:t>
            </a:r>
          </a:p>
          <a:p>
            <a:pPr algn="ctr"/>
            <a:r>
              <a:rPr lang="ja-JP" altLang="en-US" dirty="0">
                <a:solidFill>
                  <a:prstClr val="black"/>
                </a:solidFill>
              </a:rPr>
              <a:t>糖醋汁</a:t>
            </a:r>
            <a:endParaRPr lang="en-US" dirty="0">
              <a:solidFill>
                <a:prstClr val="black"/>
              </a:solidFill>
            </a:endParaRPr>
          </a:p>
        </p:txBody>
      </p:sp>
      <p:sp>
        <p:nvSpPr>
          <p:cNvPr id="6" name="Action Button: Home 5">
            <a:hlinkClick r:id="rId3"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210078627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SOME… CHINESE MEALS</a:t>
            </a:r>
            <a:br>
              <a:rPr lang="en-US" dirty="0"/>
            </a:br>
            <a:r>
              <a:rPr lang="ja-JP" altLang="en-US" dirty="0"/>
              <a:t>一些</a:t>
            </a:r>
            <a:r>
              <a:rPr lang="en-US" altLang="ja-JP" dirty="0"/>
              <a:t>…</a:t>
            </a:r>
            <a:r>
              <a:rPr lang="ja-JP" altLang="en-US" dirty="0"/>
              <a:t>中国餐</a:t>
            </a:r>
            <a:endParaRPr lang="el-G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55825" y="2792412"/>
            <a:ext cx="4514850" cy="300990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31840" y="5589243"/>
            <a:ext cx="2808312" cy="646331"/>
          </a:xfrm>
          <a:prstGeom prst="rect">
            <a:avLst/>
          </a:prstGeom>
          <a:noFill/>
        </p:spPr>
        <p:txBody>
          <a:bodyPr wrap="square" rtlCol="0">
            <a:spAutoFit/>
          </a:bodyPr>
          <a:lstStyle/>
          <a:p>
            <a:pPr algn="ctr"/>
            <a:r>
              <a:rPr lang="en-GB" dirty="0">
                <a:solidFill>
                  <a:prstClr val="black"/>
                </a:solidFill>
              </a:rPr>
              <a:t>RASHANA BILASH</a:t>
            </a:r>
          </a:p>
          <a:p>
            <a:pPr algn="ctr"/>
            <a:r>
              <a:rPr lang="zh-CN" altLang="el-GR" dirty="0">
                <a:solidFill>
                  <a:prstClr val="black"/>
                </a:solidFill>
              </a:rPr>
              <a:t>拉珊娜</a:t>
            </a:r>
            <a:r>
              <a:rPr lang="el-GR" altLang="zh-CN" dirty="0">
                <a:solidFill>
                  <a:prstClr val="black"/>
                </a:solidFill>
              </a:rPr>
              <a:t>·</a:t>
            </a:r>
            <a:r>
              <a:rPr lang="zh-CN" altLang="el-GR" dirty="0">
                <a:solidFill>
                  <a:prstClr val="black"/>
                </a:solidFill>
              </a:rPr>
              <a:t>比拉什</a:t>
            </a:r>
            <a:endParaRPr lang="el-GR" dirty="0">
              <a:solidFill>
                <a:prstClr val="black"/>
              </a:solidFill>
            </a:endParaRPr>
          </a:p>
        </p:txBody>
      </p:sp>
      <p:sp>
        <p:nvSpPr>
          <p:cNvPr id="5" name="Action Button: Home 4">
            <a:hlinkClick r:id="rId3"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35932767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SOME… CHINESE MEALS</a:t>
            </a:r>
            <a:br>
              <a:rPr lang="en-US" dirty="0"/>
            </a:br>
            <a:r>
              <a:rPr lang="ja-JP" altLang="en-US" dirty="0"/>
              <a:t>一些</a:t>
            </a:r>
            <a:r>
              <a:rPr lang="en-US" altLang="ja-JP" dirty="0"/>
              <a:t>…</a:t>
            </a:r>
            <a:r>
              <a:rPr lang="ja-JP" altLang="en-US" dirty="0"/>
              <a:t>中国餐</a:t>
            </a:r>
            <a:endParaRPr lang="el-GR"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072342" y="2286000"/>
            <a:ext cx="2681816" cy="402272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47864" y="6165306"/>
            <a:ext cx="2664296" cy="646331"/>
          </a:xfrm>
          <a:prstGeom prst="rect">
            <a:avLst/>
          </a:prstGeom>
          <a:noFill/>
        </p:spPr>
        <p:txBody>
          <a:bodyPr wrap="square" rtlCol="0">
            <a:spAutoFit/>
          </a:bodyPr>
          <a:lstStyle/>
          <a:p>
            <a:pPr algn="ctr"/>
            <a:r>
              <a:rPr lang="en-US" dirty="0">
                <a:solidFill>
                  <a:prstClr val="black"/>
                </a:solidFill>
              </a:rPr>
              <a:t>CHINESE FRIED RICE</a:t>
            </a:r>
          </a:p>
          <a:p>
            <a:pPr algn="ctr"/>
            <a:r>
              <a:rPr lang="ja-JP" altLang="en-US" dirty="0">
                <a:solidFill>
                  <a:prstClr val="black"/>
                </a:solidFill>
              </a:rPr>
              <a:t>中式炒饭</a:t>
            </a:r>
            <a:endParaRPr lang="el-GR" dirty="0">
              <a:solidFill>
                <a:prstClr val="black"/>
              </a:solidFill>
            </a:endParaRPr>
          </a:p>
        </p:txBody>
      </p:sp>
      <p:sp>
        <p:nvSpPr>
          <p:cNvPr id="5" name="Action Button: Home 4">
            <a:hlinkClick r:id="rId3"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60463154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0" name="Rectangle 4"/>
          <p:cNvSpPr>
            <a:spLocks noGrp="1"/>
          </p:cNvSpPr>
          <p:nvPr>
            <p:ph type="title"/>
          </p:nvPr>
        </p:nvSpPr>
        <p:spPr/>
        <p:txBody>
          <a:bodyPr>
            <a:normAutofit fontScale="90000"/>
          </a:bodyPr>
          <a:lstStyle/>
          <a:p>
            <a:r>
              <a:rPr lang="en-US" sz="4100" dirty="0"/>
              <a:t>SOME PICTURES</a:t>
            </a:r>
            <a:br>
              <a:rPr lang="en-US" sz="4100" dirty="0"/>
            </a:br>
            <a:r>
              <a:rPr lang="zh-CN" altLang="el-GR" sz="4100" dirty="0"/>
              <a:t>一些图片</a:t>
            </a:r>
            <a:endParaRPr lang="el-GR" sz="4100" dirty="0">
              <a:ea typeface="宋体" charset="-122"/>
            </a:endParaRPr>
          </a:p>
        </p:txBody>
      </p:sp>
      <p:pic>
        <p:nvPicPr>
          <p:cNvPr id="45065" name="Picture 9" descr="china-province-en-cn"/>
          <p:cNvPicPr>
            <a:picLocks noGrp="1" noChangeAspect="1" noChangeArrowheads="1"/>
          </p:cNvPicPr>
          <p:nvPr>
            <p:ph idx="1"/>
          </p:nvPr>
        </p:nvPicPr>
        <p:blipFill>
          <a:blip r:embed="rId2"/>
          <a:srcRect/>
          <a:stretch>
            <a:fillRect/>
          </a:stretch>
        </p:blipFill>
        <p:spPr>
          <a:xfrm>
            <a:off x="1792295" y="1600202"/>
            <a:ext cx="5559425" cy="3629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Θέση αριθμού διαφάνειας 1"/>
          <p:cNvSpPr>
            <a:spLocks noGrp="1"/>
          </p:cNvSpPr>
          <p:nvPr>
            <p:ph type="sldNum" sz="quarter" idx="12"/>
          </p:nvPr>
        </p:nvSpPr>
        <p:spPr/>
        <p:txBody>
          <a:bodyPr/>
          <a:lstStyle/>
          <a:p>
            <a:pPr>
              <a:defRPr/>
            </a:pPr>
            <a:fld id="{5D44A293-B7E3-4BB2-A9A9-37226AA120FA}" type="slidenum">
              <a:rPr lang="el-GR" smtClean="0"/>
              <a:pPr>
                <a:defRPr/>
              </a:pPr>
              <a:t>18</a:t>
            </a:fld>
            <a:endParaRPr lang="el-GR"/>
          </a:p>
        </p:txBody>
      </p:sp>
      <p:sp>
        <p:nvSpPr>
          <p:cNvPr id="21507" name="Text Box 10"/>
          <p:cNvSpPr txBox="1">
            <a:spLocks noChangeArrowheads="1"/>
          </p:cNvSpPr>
          <p:nvPr/>
        </p:nvSpPr>
        <p:spPr bwMode="auto">
          <a:xfrm>
            <a:off x="3492502" y="6021390"/>
            <a:ext cx="3024187" cy="369289"/>
          </a:xfrm>
          <a:prstGeom prst="rect">
            <a:avLst/>
          </a:prstGeom>
          <a:noFill/>
          <a:ln w="9525">
            <a:noFill/>
            <a:miter lim="800000"/>
            <a:headEnd/>
            <a:tailEnd/>
          </a:ln>
        </p:spPr>
        <p:txBody>
          <a:bodyPr lIns="91400" tIns="45699" rIns="91400" bIns="45699">
            <a:spAutoFit/>
          </a:bodyPr>
          <a:lstStyle/>
          <a:p>
            <a:pPr algn="ctr">
              <a:spcBef>
                <a:spcPct val="50000"/>
              </a:spcBef>
            </a:pPr>
            <a:endParaRPr lang="el-GR"/>
          </a:p>
        </p:txBody>
      </p:sp>
      <p:sp>
        <p:nvSpPr>
          <p:cNvPr id="45067" name="Text Box 11"/>
          <p:cNvSpPr txBox="1">
            <a:spLocks noChangeArrowheads="1"/>
          </p:cNvSpPr>
          <p:nvPr/>
        </p:nvSpPr>
        <p:spPr bwMode="auto">
          <a:xfrm>
            <a:off x="2916242" y="5661034"/>
            <a:ext cx="3671888" cy="646288"/>
          </a:xfrm>
          <a:prstGeom prst="rect">
            <a:avLst/>
          </a:prstGeom>
          <a:noFill/>
          <a:ln w="9525">
            <a:noFill/>
            <a:miter lim="800000"/>
            <a:headEnd/>
            <a:tailEnd/>
          </a:ln>
        </p:spPr>
        <p:txBody>
          <a:bodyPr lIns="91400" tIns="45699" rIns="91400" bIns="45699">
            <a:spAutoFit/>
          </a:bodyPr>
          <a:lstStyle/>
          <a:p>
            <a:pPr algn="ctr">
              <a:spcBef>
                <a:spcPct val="50000"/>
              </a:spcBef>
            </a:pPr>
            <a:r>
              <a:rPr lang="en-US" dirty="0"/>
              <a:t>CHINA MAP</a:t>
            </a:r>
            <a:br>
              <a:rPr lang="en-US" dirty="0"/>
            </a:br>
            <a:r>
              <a:rPr lang="el-GR" dirty="0" err="1"/>
              <a:t>中国地图</a:t>
            </a:r>
            <a:r>
              <a:rPr lang="el-GR" dirty="0"/>
              <a:t> </a:t>
            </a:r>
          </a:p>
        </p:txBody>
      </p:sp>
      <p:sp>
        <p:nvSpPr>
          <p:cNvPr id="7" name="Action Button: Home 6">
            <a:hlinkClick r:id="rId3"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63890828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dirty="0"/>
              <a:t>HISTORY</a:t>
            </a:r>
            <a:br>
              <a:rPr lang="en-US" dirty="0"/>
            </a:br>
            <a:r>
              <a:rPr lang="ja-JP" altLang="en-US" dirty="0"/>
              <a:t>历史</a:t>
            </a:r>
            <a:endParaRPr lang="el-GR" dirty="0"/>
          </a:p>
        </p:txBody>
      </p:sp>
      <p:sp>
        <p:nvSpPr>
          <p:cNvPr id="5" name="Θέση περιεχομένου 4"/>
          <p:cNvSpPr>
            <a:spLocks noGrp="1"/>
          </p:cNvSpPr>
          <p:nvPr>
            <p:ph sz="half" idx="1"/>
          </p:nvPr>
        </p:nvSpPr>
        <p:spPr/>
        <p:txBody>
          <a:bodyPr>
            <a:normAutofit fontScale="62500" lnSpcReduction="20000"/>
          </a:bodyPr>
          <a:lstStyle/>
          <a:p>
            <a:r>
              <a:rPr lang="en-US" dirty="0"/>
              <a:t>According to Chinese tradition, the first dynasty was the Xia, which emerged around 2100 </a:t>
            </a:r>
            <a:r>
              <a:rPr lang="en-US" cap="small" dirty="0"/>
              <a:t>BCE</a:t>
            </a:r>
            <a:r>
              <a:rPr lang="en-US" dirty="0"/>
              <a:t>.</a:t>
            </a:r>
            <a:r>
              <a:rPr lang="en-US" baseline="30000" dirty="0"/>
              <a:t> </a:t>
            </a:r>
            <a:r>
              <a:rPr lang="en-US" dirty="0"/>
              <a:t>Xia dynasty marked the beginning of China's political system based on hereditary monarchies, or dynasties, which lasted for a </a:t>
            </a:r>
            <a:r>
              <a:rPr lang="en-US" dirty="0" err="1"/>
              <a:t>millennia.The</a:t>
            </a:r>
            <a:r>
              <a:rPr lang="en-US" dirty="0"/>
              <a:t> dynasty was considered mythical by historians until scientific excavations found early Bronze Age sites at Erlitou, Henan in 1959. It remains unclear whether these sites are the remains of the Xia dynasty or of another culture from the same </a:t>
            </a:r>
            <a:r>
              <a:rPr lang="en-US" dirty="0" err="1"/>
              <a:t>period.The</a:t>
            </a:r>
            <a:r>
              <a:rPr lang="en-US" dirty="0"/>
              <a:t> succeeding Shang dynasty is the earliest to be confirmed by contemporary records.</a:t>
            </a:r>
            <a:r>
              <a:rPr lang="en-US" baseline="30000" dirty="0"/>
              <a:t> </a:t>
            </a:r>
            <a:r>
              <a:rPr lang="en-US" dirty="0"/>
              <a:t>The Shang ruled the plain of the Yellow River in eastern China from the 17th to the 11th century </a:t>
            </a:r>
            <a:r>
              <a:rPr lang="en-US" cap="small" dirty="0"/>
              <a:t>BCE</a:t>
            </a:r>
            <a:r>
              <a:rPr lang="en-US" dirty="0"/>
              <a:t>.</a:t>
            </a:r>
            <a:endParaRPr lang="el-GR" dirty="0"/>
          </a:p>
        </p:txBody>
      </p:sp>
      <p:sp>
        <p:nvSpPr>
          <p:cNvPr id="6" name="Θέση περιεχομένου 5"/>
          <p:cNvSpPr>
            <a:spLocks noGrp="1"/>
          </p:cNvSpPr>
          <p:nvPr>
            <p:ph sz="half" idx="2"/>
          </p:nvPr>
        </p:nvSpPr>
        <p:spPr/>
        <p:txBody>
          <a:bodyPr>
            <a:normAutofit fontScale="62500" lnSpcReduction="20000"/>
          </a:bodyPr>
          <a:lstStyle/>
          <a:p>
            <a:r>
              <a:rPr lang="zh-CN" altLang="en-US" dirty="0"/>
              <a:t>根据中国的传统，第一个王朝是夏朝，它大约在公元前</a:t>
            </a:r>
            <a:r>
              <a:rPr lang="en-US" altLang="zh-CN" dirty="0"/>
              <a:t>2100</a:t>
            </a:r>
            <a:r>
              <a:rPr lang="zh-CN" altLang="en-US" dirty="0"/>
              <a:t>年出现。 夏朝标志着中国的政治制度的开始，这个政治制度以世袭君主制为基础，持续了几千年。历史学家一直认为该朝代是神话，直到</a:t>
            </a:r>
            <a:r>
              <a:rPr lang="en-US" altLang="zh-CN" dirty="0"/>
              <a:t>1959</a:t>
            </a:r>
            <a:r>
              <a:rPr lang="zh-CN" altLang="en-US" dirty="0"/>
              <a:t>年科学发掘在河南省二里头发现了青铜时代的早期遗址。目前尚不清楚 这些遗址是夏朝或同一时期的另一种文化的遗迹。后继的商朝是最早由当代记载所证实的地方。 从公元前</a:t>
            </a:r>
            <a:r>
              <a:rPr lang="en-US" altLang="zh-CN" dirty="0"/>
              <a:t>17</a:t>
            </a:r>
            <a:r>
              <a:rPr lang="zh-CN" altLang="en-US" dirty="0"/>
              <a:t>世纪到</a:t>
            </a:r>
            <a:r>
              <a:rPr lang="en-US" altLang="zh-CN" dirty="0"/>
              <a:t>11</a:t>
            </a:r>
            <a:r>
              <a:rPr lang="zh-CN" altLang="en-US" dirty="0"/>
              <a:t>世纪，尚氏统治着中国东部的黄河平原。</a:t>
            </a:r>
            <a:endParaRPr lang="el-GR" dirty="0"/>
          </a:p>
        </p:txBody>
      </p:sp>
      <p:sp>
        <p:nvSpPr>
          <p:cNvPr id="7" name="Action Button: Home 6">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2688" y="4943824"/>
            <a:ext cx="2843808" cy="1797547"/>
          </a:xfrm>
          <a:prstGeom prst="rect">
            <a:avLst/>
          </a:prstGeom>
          <a:scene3d>
            <a:camera prst="orthographicFront"/>
            <a:lightRig rig="threePt" dir="t"/>
          </a:scene3d>
          <a:sp3d>
            <a:bevelT/>
          </a:sp3d>
        </p:spPr>
      </p:pic>
    </p:spTree>
    <p:extLst>
      <p:ext uri="{BB962C8B-B14F-4D97-AF65-F5344CB8AC3E}">
        <p14:creationId xmlns:p14="http://schemas.microsoft.com/office/powerpoint/2010/main" val="417919701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1264" y="5238110"/>
            <a:ext cx="2872736" cy="1619890"/>
          </a:xfrm>
          <a:prstGeom prst="rect">
            <a:avLst/>
          </a:prstGeom>
        </p:spPr>
      </p:pic>
      <p:sp>
        <p:nvSpPr>
          <p:cNvPr id="2" name="Title 1"/>
          <p:cNvSpPr>
            <a:spLocks noGrp="1"/>
          </p:cNvSpPr>
          <p:nvPr>
            <p:ph type="title"/>
          </p:nvPr>
        </p:nvSpPr>
        <p:spPr/>
        <p:txBody>
          <a:bodyPr>
            <a:normAutofit fontScale="90000"/>
          </a:bodyPr>
          <a:lstStyle/>
          <a:p>
            <a:r>
              <a:rPr lang="en-US" dirty="0"/>
              <a:t>SLIDE BOARD</a:t>
            </a:r>
            <a:br>
              <a:rPr lang="en-US" dirty="0"/>
            </a:br>
            <a:r>
              <a:rPr lang="ja-JP" altLang="en-US" dirty="0"/>
              <a:t>滑动板</a:t>
            </a:r>
            <a:endParaRPr lang="el-GR" dirty="0"/>
          </a:p>
        </p:txBody>
      </p:sp>
      <p:sp>
        <p:nvSpPr>
          <p:cNvPr id="5" name="Rectangle 4">
            <a:hlinkClick r:id="rId3" action="ppaction://hlinksldjump" highlightClick="1"/>
          </p:cNvPr>
          <p:cNvSpPr/>
          <p:nvPr/>
        </p:nvSpPr>
        <p:spPr>
          <a:xfrm>
            <a:off x="323528" y="1412776"/>
            <a:ext cx="3960440" cy="576064"/>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BASICS/</a:t>
            </a:r>
            <a:r>
              <a:rPr lang="ja-JP" altLang="en-US" dirty="0">
                <a:solidFill>
                  <a:sysClr val="windowText" lastClr="000000"/>
                </a:solidFill>
              </a:rPr>
              <a:t>基本</a:t>
            </a:r>
            <a:endParaRPr lang="en-US" altLang="ja-JP" dirty="0">
              <a:solidFill>
                <a:sysClr val="windowText" lastClr="000000"/>
              </a:solidFill>
            </a:endParaRPr>
          </a:p>
        </p:txBody>
      </p:sp>
      <p:sp>
        <p:nvSpPr>
          <p:cNvPr id="6" name="Rectangle 5">
            <a:hlinkClick r:id="rId4" action="ppaction://hlinksldjump" highlightClick="1"/>
          </p:cNvPr>
          <p:cNvSpPr/>
          <p:nvPr/>
        </p:nvSpPr>
        <p:spPr>
          <a:xfrm>
            <a:off x="5004048" y="1412776"/>
            <a:ext cx="3888432" cy="576064"/>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CHINA POPULATION/</a:t>
            </a:r>
            <a:r>
              <a:rPr lang="ja-JP" altLang="en-US" dirty="0">
                <a:solidFill>
                  <a:sysClr val="windowText" lastClr="000000"/>
                </a:solidFill>
              </a:rPr>
              <a:t>中国人口</a:t>
            </a:r>
            <a:endParaRPr lang="en-US" altLang="ja-JP" dirty="0">
              <a:solidFill>
                <a:sysClr val="windowText" lastClr="000000"/>
              </a:solidFill>
            </a:endParaRPr>
          </a:p>
        </p:txBody>
      </p:sp>
      <p:sp>
        <p:nvSpPr>
          <p:cNvPr id="8" name="Rectangle 7">
            <a:hlinkClick r:id="rId5" action="ppaction://hlinksldjump" highlightClick="1"/>
          </p:cNvPr>
          <p:cNvSpPr/>
          <p:nvPr/>
        </p:nvSpPr>
        <p:spPr>
          <a:xfrm>
            <a:off x="323528" y="2204864"/>
            <a:ext cx="3960440" cy="576064"/>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GENERALLY/</a:t>
            </a:r>
            <a:r>
              <a:rPr lang="ja-JP" altLang="en-US" dirty="0">
                <a:solidFill>
                  <a:sysClr val="windowText" lastClr="000000"/>
                </a:solidFill>
              </a:rPr>
              <a:t>通常</a:t>
            </a:r>
            <a:endParaRPr lang="en-US" altLang="ja-JP" dirty="0">
              <a:solidFill>
                <a:sysClr val="windowText" lastClr="000000"/>
              </a:solidFill>
            </a:endParaRPr>
          </a:p>
        </p:txBody>
      </p:sp>
      <p:sp>
        <p:nvSpPr>
          <p:cNvPr id="9" name="Rectangle 8">
            <a:hlinkClick r:id="rId6" action="ppaction://hlinksldjump" highlightClick="1"/>
          </p:cNvPr>
          <p:cNvSpPr/>
          <p:nvPr/>
        </p:nvSpPr>
        <p:spPr>
          <a:xfrm>
            <a:off x="5004048" y="2204864"/>
            <a:ext cx="3888432" cy="576064"/>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GREAT WALL/</a:t>
            </a:r>
            <a:r>
              <a:rPr lang="ja-JP" altLang="en-US" dirty="0">
                <a:solidFill>
                  <a:sysClr val="windowText" lastClr="000000"/>
                </a:solidFill>
              </a:rPr>
              <a:t>长城 </a:t>
            </a:r>
            <a:endParaRPr lang="en-US" altLang="ja-JP" dirty="0">
              <a:solidFill>
                <a:sysClr val="windowText" lastClr="000000"/>
              </a:solidFill>
            </a:endParaRPr>
          </a:p>
        </p:txBody>
      </p:sp>
      <p:sp>
        <p:nvSpPr>
          <p:cNvPr id="10" name="Rectangle 9">
            <a:hlinkClick r:id="rId7" action="ppaction://hlinksldjump" highlightClick="1"/>
          </p:cNvPr>
          <p:cNvSpPr/>
          <p:nvPr/>
        </p:nvSpPr>
        <p:spPr>
          <a:xfrm>
            <a:off x="323528" y="2996952"/>
            <a:ext cx="3960440" cy="576064"/>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THE CHINESE CUISINE/</a:t>
            </a:r>
            <a:r>
              <a:rPr lang="ja-JP" altLang="en-US" dirty="0">
                <a:solidFill>
                  <a:sysClr val="windowText" lastClr="000000"/>
                </a:solidFill>
              </a:rPr>
              <a:t>中国菜</a:t>
            </a:r>
            <a:endParaRPr lang="en-US" altLang="ja-JP" dirty="0">
              <a:solidFill>
                <a:sysClr val="windowText" lastClr="000000"/>
              </a:solidFill>
            </a:endParaRPr>
          </a:p>
        </p:txBody>
      </p:sp>
      <p:sp>
        <p:nvSpPr>
          <p:cNvPr id="11" name="Rectangle 10">
            <a:hlinkClick r:id="rId8" action="ppaction://hlinksldjump" highlightClick="1"/>
          </p:cNvPr>
          <p:cNvSpPr/>
          <p:nvPr/>
        </p:nvSpPr>
        <p:spPr>
          <a:xfrm>
            <a:off x="5004048" y="2996952"/>
            <a:ext cx="3888432" cy="576064"/>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SOME… CHINESE MEALS/</a:t>
            </a:r>
            <a:r>
              <a:rPr lang="ja-JP" altLang="en-US" dirty="0">
                <a:solidFill>
                  <a:sysClr val="windowText" lastClr="000000"/>
                </a:solidFill>
              </a:rPr>
              <a:t>一些</a:t>
            </a:r>
            <a:r>
              <a:rPr lang="en-US" altLang="ja-JP" dirty="0">
                <a:solidFill>
                  <a:sysClr val="windowText" lastClr="000000"/>
                </a:solidFill>
              </a:rPr>
              <a:t>…</a:t>
            </a:r>
            <a:r>
              <a:rPr lang="ja-JP" altLang="en-US" dirty="0">
                <a:solidFill>
                  <a:sysClr val="windowText" lastClr="000000"/>
                </a:solidFill>
              </a:rPr>
              <a:t>中国餐</a:t>
            </a:r>
            <a:endParaRPr lang="en-US" altLang="ja-JP" dirty="0">
              <a:solidFill>
                <a:sysClr val="windowText" lastClr="000000"/>
              </a:solidFill>
            </a:endParaRPr>
          </a:p>
        </p:txBody>
      </p:sp>
      <p:sp>
        <p:nvSpPr>
          <p:cNvPr id="12" name="Rectangle 11">
            <a:hlinkClick r:id="rId9" action="ppaction://hlinksldjump" highlightClick="1"/>
          </p:cNvPr>
          <p:cNvSpPr/>
          <p:nvPr/>
        </p:nvSpPr>
        <p:spPr>
          <a:xfrm>
            <a:off x="323528" y="3789040"/>
            <a:ext cx="3960440" cy="576064"/>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HISTORY/</a:t>
            </a:r>
            <a:r>
              <a:rPr lang="ja-JP" altLang="en-US" dirty="0">
                <a:solidFill>
                  <a:sysClr val="windowText" lastClr="000000"/>
                </a:solidFill>
              </a:rPr>
              <a:t>历史</a:t>
            </a:r>
            <a:endParaRPr lang="en-US" altLang="ja-JP" dirty="0">
              <a:solidFill>
                <a:sysClr val="windowText" lastClr="000000"/>
              </a:solidFill>
            </a:endParaRPr>
          </a:p>
        </p:txBody>
      </p:sp>
      <p:sp>
        <p:nvSpPr>
          <p:cNvPr id="13" name="Rectangle 12">
            <a:hlinkClick r:id="rId10" action="ppaction://hlinksldjump" highlightClick="1"/>
          </p:cNvPr>
          <p:cNvSpPr/>
          <p:nvPr/>
        </p:nvSpPr>
        <p:spPr>
          <a:xfrm>
            <a:off x="5004048" y="3789040"/>
            <a:ext cx="3888432" cy="576064"/>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CORONAVIRUS/</a:t>
            </a:r>
            <a:r>
              <a:rPr lang="ja-JP" altLang="en-US" dirty="0">
                <a:solidFill>
                  <a:sysClr val="windowText" lastClr="000000"/>
                </a:solidFill>
              </a:rPr>
              <a:t>新冠病毒</a:t>
            </a:r>
            <a:endParaRPr lang="en-US" altLang="ja-JP" dirty="0">
              <a:solidFill>
                <a:sysClr val="windowText" lastClr="000000"/>
              </a:solidFill>
            </a:endParaRPr>
          </a:p>
        </p:txBody>
      </p:sp>
      <p:sp>
        <p:nvSpPr>
          <p:cNvPr id="14" name="Rectangle 13">
            <a:hlinkClick r:id="rId11" action="ppaction://hlinksldjump" highlightClick="1"/>
          </p:cNvPr>
          <p:cNvSpPr/>
          <p:nvPr/>
        </p:nvSpPr>
        <p:spPr>
          <a:xfrm>
            <a:off x="2627784" y="4581128"/>
            <a:ext cx="3888432" cy="576064"/>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SOME PICTURES/</a:t>
            </a:r>
            <a:r>
              <a:rPr lang="ja-JP" altLang="en-US" dirty="0">
                <a:solidFill>
                  <a:sysClr val="windowText" lastClr="000000"/>
                </a:solidFill>
              </a:rPr>
              <a:t>一些图片</a:t>
            </a:r>
            <a:endParaRPr lang="el-GR" dirty="0">
              <a:solidFill>
                <a:sysClr val="windowText" lastClr="000000"/>
              </a:solidFill>
            </a:endParaRPr>
          </a:p>
        </p:txBody>
      </p:sp>
      <p:sp>
        <p:nvSpPr>
          <p:cNvPr id="3" name="Rectangle 2"/>
          <p:cNvSpPr/>
          <p:nvPr/>
        </p:nvSpPr>
        <p:spPr>
          <a:xfrm>
            <a:off x="0" y="6206067"/>
            <a:ext cx="1938867" cy="65193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About…/</a:t>
            </a:r>
            <a:r>
              <a:rPr lang="ja-JP" altLang="en-US" dirty="0">
                <a:solidFill>
                  <a:sysClr val="windowText" lastClr="000000"/>
                </a:solidFill>
              </a:rPr>
              <a:t>关于</a:t>
            </a:r>
            <a:r>
              <a:rPr lang="en-US" altLang="ja-JP" dirty="0">
                <a:solidFill>
                  <a:sysClr val="windowText" lastClr="000000"/>
                </a:solidFill>
              </a:rPr>
              <a:t>...</a:t>
            </a:r>
            <a:endParaRPr lang="en-US" dirty="0">
              <a:solidFill>
                <a:sysClr val="windowText" lastClr="000000"/>
              </a:solidFill>
            </a:endParaRPr>
          </a:p>
        </p:txBody>
      </p:sp>
      <p:sp>
        <p:nvSpPr>
          <p:cNvPr id="15" name="Rectangle 14"/>
          <p:cNvSpPr/>
          <p:nvPr/>
        </p:nvSpPr>
        <p:spPr>
          <a:xfrm>
            <a:off x="8748546" y="5322416"/>
            <a:ext cx="287867" cy="316384"/>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X</a:t>
            </a:r>
          </a:p>
        </p:txBody>
      </p:sp>
    </p:spTree>
    <p:extLst>
      <p:ext uri="{BB962C8B-B14F-4D97-AF65-F5344CB8AC3E}">
        <p14:creationId xmlns:p14="http://schemas.microsoft.com/office/powerpoint/2010/main" val="354971202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7"/>
                                        </p:tgtEl>
                                        <p:attrNameLst>
                                          <p:attrName>style.visibility</p:attrName>
                                        </p:attrNameLst>
                                      </p:cBhvr>
                                      <p:to>
                                        <p:strVal val="hidden"/>
                                      </p:to>
                                    </p:set>
                                  </p:childTnLst>
                                </p:cTn>
                              </p:par>
                              <p:par>
                                <p:cTn id="16" presetID="1" presetClass="entr" presetSubtype="0" fill="hold" grpId="1"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3" grpId="0" animBg="1"/>
      <p:bldP spid="3" grpId="1" animBg="1"/>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HISTORY</a:t>
            </a:r>
            <a:br>
              <a:rPr lang="en-US" dirty="0"/>
            </a:br>
            <a:r>
              <a:rPr lang="ja-JP" altLang="en-US" dirty="0"/>
              <a:t>历史</a:t>
            </a:r>
            <a:endParaRPr lang="el-GR" dirty="0"/>
          </a:p>
        </p:txBody>
      </p:sp>
      <p:sp>
        <p:nvSpPr>
          <p:cNvPr id="3" name="Θέση περιεχομένου 2"/>
          <p:cNvSpPr>
            <a:spLocks noGrp="1"/>
          </p:cNvSpPr>
          <p:nvPr>
            <p:ph sz="half" idx="1"/>
          </p:nvPr>
        </p:nvSpPr>
        <p:spPr/>
        <p:txBody>
          <a:bodyPr>
            <a:normAutofit fontScale="70000" lnSpcReduction="20000"/>
          </a:bodyPr>
          <a:lstStyle/>
          <a:p>
            <a:r>
              <a:rPr lang="en-US" dirty="0"/>
              <a:t>The Shang was conquered by the Zhou, who ruled between the 11th and 5th centuries </a:t>
            </a:r>
            <a:r>
              <a:rPr lang="en-US" cap="small" dirty="0"/>
              <a:t>BCE</a:t>
            </a:r>
            <a:r>
              <a:rPr lang="en-US" dirty="0"/>
              <a:t>, though centralized authority was slowly eroded by feudal warlords. Some principalities eventually emerged from the weakened Zhou, no longer fully obeyed the Zhou king and continually waged war with each other in the 300-year Spring and Autumn period. By the time of the Warring States period of the 5th–3rd centuries </a:t>
            </a:r>
            <a:r>
              <a:rPr lang="en-US" cap="small" dirty="0"/>
              <a:t>BCE</a:t>
            </a:r>
            <a:r>
              <a:rPr lang="en-US" dirty="0"/>
              <a:t>, there were only seven powerful states left. </a:t>
            </a:r>
          </a:p>
          <a:p>
            <a:endParaRPr lang="el-GR" dirty="0"/>
          </a:p>
        </p:txBody>
      </p:sp>
      <p:sp>
        <p:nvSpPr>
          <p:cNvPr id="4" name="Θέση περιεχομένου 3"/>
          <p:cNvSpPr>
            <a:spLocks noGrp="1"/>
          </p:cNvSpPr>
          <p:nvPr>
            <p:ph sz="half" idx="2"/>
          </p:nvPr>
        </p:nvSpPr>
        <p:spPr/>
        <p:txBody>
          <a:bodyPr>
            <a:normAutofit fontScale="70000" lnSpcReduction="20000"/>
          </a:bodyPr>
          <a:lstStyle/>
          <a:p>
            <a:r>
              <a:rPr lang="zh-CN" altLang="en-US" dirty="0"/>
              <a:t>商朝被公元前</a:t>
            </a:r>
            <a:r>
              <a:rPr lang="en-US" altLang="zh-CN" dirty="0"/>
              <a:t>11</a:t>
            </a:r>
            <a:r>
              <a:rPr lang="zh-CN" altLang="en-US" dirty="0"/>
              <a:t>至</a:t>
            </a:r>
            <a:r>
              <a:rPr lang="en-US" altLang="zh-CN" dirty="0"/>
              <a:t>5</a:t>
            </a:r>
            <a:r>
              <a:rPr lang="zh-CN" altLang="en-US" dirty="0"/>
              <a:t>世纪统治的周所征服，尽管中央集权逐渐被封建军阀侵蚀。 某些公国最终从疲弱的周中崛起，不再完全服从周王，在</a:t>
            </a:r>
            <a:r>
              <a:rPr lang="en-US" altLang="zh-CN" dirty="0"/>
              <a:t>300</a:t>
            </a:r>
            <a:r>
              <a:rPr lang="zh-CN" altLang="en-US" dirty="0"/>
              <a:t>年春秋战国时期不断发动战争。 到公元前</a:t>
            </a:r>
            <a:r>
              <a:rPr lang="en-US" altLang="zh-CN" dirty="0"/>
              <a:t>5</a:t>
            </a:r>
            <a:r>
              <a:rPr lang="zh-CN" altLang="en-US" dirty="0"/>
              <a:t>至</a:t>
            </a:r>
            <a:r>
              <a:rPr lang="en-US" altLang="zh-CN" dirty="0"/>
              <a:t>3</a:t>
            </a:r>
            <a:r>
              <a:rPr lang="zh-CN" altLang="en-US" dirty="0"/>
              <a:t>世纪的战国时期，只剩下七个强大的国家。</a:t>
            </a:r>
          </a:p>
          <a:p>
            <a:endParaRPr lang="el-GR" dirty="0"/>
          </a:p>
        </p:txBody>
      </p:sp>
      <p:sp>
        <p:nvSpPr>
          <p:cNvPr id="5" name="Action Button: Home 4">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386031784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CORONAVIRUS</a:t>
            </a:r>
            <a:br>
              <a:rPr lang="en-US" dirty="0"/>
            </a:br>
            <a:r>
              <a:rPr lang="ja-JP" altLang="en-US" dirty="0"/>
              <a:t>新冠病毒</a:t>
            </a:r>
            <a:endParaRPr lang="el-GR" dirty="0"/>
          </a:p>
        </p:txBody>
      </p:sp>
      <p:sp>
        <p:nvSpPr>
          <p:cNvPr id="3" name="Θέση περιεχομένου 2"/>
          <p:cNvSpPr>
            <a:spLocks noGrp="1"/>
          </p:cNvSpPr>
          <p:nvPr>
            <p:ph sz="half" idx="1"/>
          </p:nvPr>
        </p:nvSpPr>
        <p:spPr/>
        <p:txBody>
          <a:bodyPr>
            <a:normAutofit fontScale="55000" lnSpcReduction="20000"/>
          </a:bodyPr>
          <a:lstStyle/>
          <a:p>
            <a:r>
              <a:rPr lang="en-US" dirty="0"/>
              <a:t>The 2019–20 coronavirus pandemic first manifested as a cluster of mysterious, suspected pneumonia cases in Wuhan, the capital of Hubei province, China. A Wuhan hospital notified the local center for disease control and prevention (CDC) and health commissions on 27 December 2019. On 31 December Wuhan CDC admitted that there was a cluster of unknown pneumonia cases related to Huanan Seafood Market after the unverified documents appeared on the Internet. The potential disease outbreak soon drew nationwide attention including that of the National Health Commission (NHC) in Beijing who sent experts to Wuhan on the following day. On 8 January, a new coronavirus was identified as the cause of the pneumonia.</a:t>
            </a:r>
            <a:r>
              <a:rPr lang="en-US" baseline="30000" dirty="0"/>
              <a:t> </a:t>
            </a:r>
            <a:r>
              <a:rPr lang="en-US" dirty="0"/>
              <a:t>The sequence of the virus was soon published on an open-access database.</a:t>
            </a:r>
          </a:p>
          <a:p>
            <a:endParaRPr lang="el-GR" dirty="0"/>
          </a:p>
        </p:txBody>
      </p:sp>
      <p:sp>
        <p:nvSpPr>
          <p:cNvPr id="4" name="Θέση περιεχομένου 3"/>
          <p:cNvSpPr>
            <a:spLocks noGrp="1"/>
          </p:cNvSpPr>
          <p:nvPr>
            <p:ph sz="half" idx="2"/>
          </p:nvPr>
        </p:nvSpPr>
        <p:spPr/>
        <p:txBody>
          <a:bodyPr>
            <a:normAutofit fontScale="55000" lnSpcReduction="20000"/>
          </a:bodyPr>
          <a:lstStyle/>
          <a:p>
            <a:r>
              <a:rPr lang="zh-CN" altLang="en-US" dirty="0"/>
              <a:t>在中国湖北省省会武汉市，</a:t>
            </a:r>
            <a:r>
              <a:rPr lang="en-US" altLang="zh-CN" dirty="0"/>
              <a:t>2019-20</a:t>
            </a:r>
            <a:r>
              <a:rPr lang="zh-CN" altLang="en-US" dirty="0"/>
              <a:t>年冠状病毒大流行首先表现为一团神秘的，疑似的肺炎病例。 武汉一家医院已于</a:t>
            </a:r>
            <a:r>
              <a:rPr lang="en-US" altLang="zh-CN" dirty="0"/>
              <a:t>2019</a:t>
            </a:r>
            <a:r>
              <a:rPr lang="zh-CN" altLang="en-US" dirty="0"/>
              <a:t>年</a:t>
            </a:r>
            <a:r>
              <a:rPr lang="en-US" altLang="zh-CN" dirty="0"/>
              <a:t>12</a:t>
            </a:r>
            <a:r>
              <a:rPr lang="zh-CN" altLang="en-US" dirty="0"/>
              <a:t>月</a:t>
            </a:r>
            <a:r>
              <a:rPr lang="en-US" altLang="zh-CN" dirty="0"/>
              <a:t>27</a:t>
            </a:r>
            <a:r>
              <a:rPr lang="zh-CN" altLang="en-US" dirty="0"/>
              <a:t>日通知当地疾病预防控制中心（</a:t>
            </a:r>
            <a:r>
              <a:rPr lang="en-US" altLang="zh-CN" dirty="0"/>
              <a:t>CDC</a:t>
            </a:r>
            <a:r>
              <a:rPr lang="zh-CN" altLang="en-US" dirty="0"/>
              <a:t>）和卫生委员会</a:t>
            </a:r>
            <a:r>
              <a:rPr lang="en-US" altLang="zh-CN" dirty="0"/>
              <a:t>.12</a:t>
            </a:r>
            <a:r>
              <a:rPr lang="zh-CN" altLang="en-US" dirty="0"/>
              <a:t>月</a:t>
            </a:r>
            <a:r>
              <a:rPr lang="en-US" altLang="zh-CN" dirty="0"/>
              <a:t>31</a:t>
            </a:r>
            <a:r>
              <a:rPr lang="zh-CN" altLang="en-US" dirty="0"/>
              <a:t>日，武汉疾病预防控制中心承认，在未经验证的文件出现在华南海鲜市场后，有一连串未知的肺炎病例与华南海鲜市场有关。 互联网。 潜在的疾病暴发很快引起了全国的关注，其中包括北京的国家卫生委员会（</a:t>
            </a:r>
            <a:r>
              <a:rPr lang="en-US" altLang="zh-CN" dirty="0"/>
              <a:t>NHC</a:t>
            </a:r>
            <a:r>
              <a:rPr lang="zh-CN" altLang="en-US" dirty="0"/>
              <a:t>），第二天便派专家到了武汉。 </a:t>
            </a:r>
            <a:r>
              <a:rPr lang="en-US" altLang="zh-CN" dirty="0"/>
              <a:t>1</a:t>
            </a:r>
            <a:r>
              <a:rPr lang="zh-CN" altLang="en-US" dirty="0"/>
              <a:t>月</a:t>
            </a:r>
            <a:r>
              <a:rPr lang="en-US" altLang="zh-CN" dirty="0"/>
              <a:t>8</a:t>
            </a:r>
            <a:r>
              <a:rPr lang="zh-CN" altLang="en-US" dirty="0"/>
              <a:t>日，发现了一种新的冠状病毒是引起肺炎的原因。 病毒的序列很快发布在开放访问数据库中。</a:t>
            </a:r>
          </a:p>
          <a:p>
            <a:endParaRPr lang="el-GR" dirty="0"/>
          </a:p>
        </p:txBody>
      </p:sp>
      <p:sp>
        <p:nvSpPr>
          <p:cNvPr id="5" name="Action Button: Home 4">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653" y="4629472"/>
            <a:ext cx="3167844" cy="2111896"/>
          </a:xfrm>
          <a:prstGeom prst="rect">
            <a:avLst/>
          </a:prstGeom>
          <a:scene3d>
            <a:camera prst="orthographicFront"/>
            <a:lightRig rig="threePt" dir="t"/>
          </a:scene3d>
          <a:sp3d>
            <a:bevelT/>
          </a:sp3d>
        </p:spPr>
      </p:pic>
    </p:spTree>
    <p:extLst>
      <p:ext uri="{BB962C8B-B14F-4D97-AF65-F5344CB8AC3E}">
        <p14:creationId xmlns:p14="http://schemas.microsoft.com/office/powerpoint/2010/main" val="417926882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CORONAVIRUS</a:t>
            </a:r>
            <a:br>
              <a:rPr lang="en-US" dirty="0"/>
            </a:br>
            <a:r>
              <a:rPr lang="ja-JP" altLang="en-US" dirty="0"/>
              <a:t>新冠病毒</a:t>
            </a:r>
            <a:endParaRPr lang="el-GR" dirty="0"/>
          </a:p>
        </p:txBody>
      </p:sp>
      <p:sp>
        <p:nvSpPr>
          <p:cNvPr id="3" name="Θέση περιεχομένου 2"/>
          <p:cNvSpPr>
            <a:spLocks noGrp="1"/>
          </p:cNvSpPr>
          <p:nvPr>
            <p:ph sz="half" idx="1"/>
          </p:nvPr>
        </p:nvSpPr>
        <p:spPr/>
        <p:txBody>
          <a:bodyPr>
            <a:normAutofit fontScale="55000" lnSpcReduction="20000"/>
          </a:bodyPr>
          <a:lstStyle/>
          <a:p>
            <a:r>
              <a:rPr lang="en-US" dirty="0"/>
              <a:t>Delayed and controversial responses by the Wuhan and Hubei authorities failed to contain the outbreak in the early stage which led to criticism from the public and the media.</a:t>
            </a:r>
            <a:r>
              <a:rPr lang="en-US" baseline="30000" dirty="0"/>
              <a:t> </a:t>
            </a:r>
            <a:r>
              <a:rPr lang="en-US" dirty="0"/>
              <a:t>By 29 January, the virus spread to all provinces of mainland China.</a:t>
            </a:r>
            <a:r>
              <a:rPr lang="en-US" baseline="30000" dirty="0"/>
              <a:t> </a:t>
            </a:r>
            <a:r>
              <a:rPr lang="en-US" dirty="0"/>
              <a:t>All provinces of mainland China initiated the highest response level to public health emergency. WHO declared the outbreak a "Public Health Emergency of International Concern" on 31 January</a:t>
            </a:r>
            <a:r>
              <a:rPr lang="en-US" baseline="30000" dirty="0"/>
              <a:t> </a:t>
            </a:r>
            <a:r>
              <a:rPr lang="en-US" dirty="0"/>
              <a:t>for fear that the virus spread beyond China to where there is no robust healthcare system despite its confidence that China was "doing all that it can".</a:t>
            </a:r>
            <a:r>
              <a:rPr lang="en-US" baseline="30000" dirty="0"/>
              <a:t> </a:t>
            </a:r>
            <a:r>
              <a:rPr lang="en-US" dirty="0"/>
              <a:t>By 8 February, over 724 died from the coronavirus infection-associated pneumonia and 34,878 were confirmed to have been infected. In Hubei alone, there were 24,953 cases of infections and 699 related deaths.</a:t>
            </a:r>
          </a:p>
        </p:txBody>
      </p:sp>
      <p:sp>
        <p:nvSpPr>
          <p:cNvPr id="4" name="Θέση περιεχομένου 3"/>
          <p:cNvSpPr>
            <a:spLocks noGrp="1"/>
          </p:cNvSpPr>
          <p:nvPr>
            <p:ph sz="half" idx="2"/>
          </p:nvPr>
        </p:nvSpPr>
        <p:spPr/>
        <p:txBody>
          <a:bodyPr>
            <a:normAutofit fontScale="55000" lnSpcReduction="20000"/>
          </a:bodyPr>
          <a:lstStyle/>
          <a:p>
            <a:r>
              <a:rPr lang="zh-CN" altLang="en-US" dirty="0"/>
              <a:t>武汉和湖北当局的延迟和有争议的反应未能在初期遏制疫情的爆发，从而引起了公众和媒体的批评。 到</a:t>
            </a:r>
            <a:r>
              <a:rPr lang="en-US" altLang="zh-CN" dirty="0"/>
              <a:t>1</a:t>
            </a:r>
            <a:r>
              <a:rPr lang="zh-CN" altLang="en-US" dirty="0"/>
              <a:t>月</a:t>
            </a:r>
            <a:r>
              <a:rPr lang="en-US" altLang="zh-CN" dirty="0"/>
              <a:t>29</a:t>
            </a:r>
            <a:r>
              <a:rPr lang="zh-CN" altLang="en-US" dirty="0"/>
              <a:t>日，该病毒已传播到中国大陆的所有省。 中国大陆所有省份对公共卫生突发事件的响应程度最高。 世卫组织于</a:t>
            </a:r>
            <a:r>
              <a:rPr lang="en-US" altLang="zh-CN" dirty="0"/>
              <a:t>1</a:t>
            </a:r>
            <a:r>
              <a:rPr lang="zh-CN" altLang="en-US" dirty="0"/>
              <a:t>月</a:t>
            </a:r>
            <a:r>
              <a:rPr lang="en-US" altLang="zh-CN" dirty="0"/>
              <a:t>31</a:t>
            </a:r>
            <a:r>
              <a:rPr lang="zh-CN" altLang="en-US" dirty="0"/>
              <a:t>日宣布该暴发为“国际关注的突发公共卫生事件”，原因是担心该病毒会传播到中国以外，到那里没有健全的医疗体系，尽管它相信中国正在“尽其所能”。 到</a:t>
            </a:r>
            <a:r>
              <a:rPr lang="en-US" altLang="zh-CN" dirty="0"/>
              <a:t>2</a:t>
            </a:r>
            <a:r>
              <a:rPr lang="zh-CN" altLang="en-US" dirty="0"/>
              <a:t>月</a:t>
            </a:r>
            <a:r>
              <a:rPr lang="en-US" altLang="zh-CN" dirty="0"/>
              <a:t>8</a:t>
            </a:r>
            <a:r>
              <a:rPr lang="zh-CN" altLang="en-US" dirty="0"/>
              <a:t>日，已有</a:t>
            </a:r>
            <a:r>
              <a:rPr lang="en-US" altLang="zh-CN" dirty="0"/>
              <a:t>724</a:t>
            </a:r>
            <a:r>
              <a:rPr lang="zh-CN" altLang="en-US" dirty="0"/>
              <a:t>例死于与冠状病毒感染有关的肺炎，并确认感染了</a:t>
            </a:r>
            <a:r>
              <a:rPr lang="en-US" altLang="zh-CN" dirty="0"/>
              <a:t>34,878</a:t>
            </a:r>
            <a:r>
              <a:rPr lang="zh-CN" altLang="en-US" dirty="0"/>
              <a:t>例。 仅在湖北，就有</a:t>
            </a:r>
            <a:r>
              <a:rPr lang="en-US" altLang="zh-CN" dirty="0"/>
              <a:t>24,953</a:t>
            </a:r>
            <a:r>
              <a:rPr lang="zh-CN" altLang="en-US" dirty="0"/>
              <a:t>例感染病例和</a:t>
            </a:r>
            <a:r>
              <a:rPr lang="en-US" altLang="zh-CN" dirty="0"/>
              <a:t>699</a:t>
            </a:r>
            <a:r>
              <a:rPr lang="zh-CN" altLang="en-US" dirty="0"/>
              <a:t>例相关死亡。</a:t>
            </a:r>
            <a:endParaRPr lang="el-GR" dirty="0"/>
          </a:p>
        </p:txBody>
      </p:sp>
      <p:sp>
        <p:nvSpPr>
          <p:cNvPr id="5" name="Action Button: Home 4">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149429899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CORONAVIRUS</a:t>
            </a:r>
            <a:br>
              <a:rPr lang="en-US" dirty="0"/>
            </a:br>
            <a:r>
              <a:rPr lang="ja-JP" altLang="en-US" dirty="0"/>
              <a:t>新冠病毒</a:t>
            </a:r>
            <a:endParaRPr lang="el-GR" dirty="0"/>
          </a:p>
        </p:txBody>
      </p:sp>
      <p:sp>
        <p:nvSpPr>
          <p:cNvPr id="3" name="Content Placeholder 2"/>
          <p:cNvSpPr>
            <a:spLocks noGrp="1"/>
          </p:cNvSpPr>
          <p:nvPr>
            <p:ph sz="half" idx="1"/>
          </p:nvPr>
        </p:nvSpPr>
        <p:spPr/>
        <p:txBody>
          <a:bodyPr>
            <a:normAutofit/>
          </a:bodyPr>
          <a:lstStyle/>
          <a:p>
            <a:r>
              <a:rPr lang="en-US" dirty="0"/>
              <a:t>Total cases and deaths in:</a:t>
            </a:r>
          </a:p>
          <a:p>
            <a:pPr marL="514350" indent="-514350">
              <a:buFont typeface="+mj-lt"/>
              <a:buAutoNum type="arabicPeriod"/>
            </a:pPr>
            <a:r>
              <a:rPr lang="en-US" dirty="0"/>
              <a:t>Worldwide: </a:t>
            </a:r>
            <a:r>
              <a:rPr lang="el-GR" dirty="0"/>
              <a:t>82</a:t>
            </a:r>
            <a:r>
              <a:rPr lang="en-US" dirty="0"/>
              <a:t>.</a:t>
            </a:r>
            <a:r>
              <a:rPr lang="el-GR" dirty="0"/>
              <a:t>115</a:t>
            </a:r>
            <a:r>
              <a:rPr lang="en-US" dirty="0"/>
              <a:t>.</a:t>
            </a:r>
            <a:r>
              <a:rPr lang="el-GR" dirty="0"/>
              <a:t>011</a:t>
            </a:r>
            <a:r>
              <a:rPr lang="en-US" dirty="0"/>
              <a:t>/</a:t>
            </a:r>
            <a:r>
              <a:rPr lang="el-GR" dirty="0"/>
              <a:t>1</a:t>
            </a:r>
            <a:r>
              <a:rPr lang="en-US" dirty="0"/>
              <a:t>.</a:t>
            </a:r>
            <a:r>
              <a:rPr lang="el-GR" dirty="0"/>
              <a:t>793</a:t>
            </a:r>
            <a:r>
              <a:rPr lang="en-US" dirty="0"/>
              <a:t>.</a:t>
            </a:r>
            <a:r>
              <a:rPr lang="el-GR" dirty="0"/>
              <a:t>368</a:t>
            </a:r>
          </a:p>
          <a:p>
            <a:pPr marL="514350" indent="-514350">
              <a:buFont typeface="+mj-lt"/>
              <a:buAutoNum type="arabicPeriod"/>
            </a:pPr>
            <a:r>
              <a:rPr lang="en-US" dirty="0"/>
              <a:t>U.S.A: </a:t>
            </a:r>
            <a:r>
              <a:rPr lang="el-GR" dirty="0"/>
              <a:t>19</a:t>
            </a:r>
            <a:r>
              <a:rPr lang="en-US" dirty="0"/>
              <a:t>.</a:t>
            </a:r>
            <a:r>
              <a:rPr lang="el-GR" dirty="0"/>
              <a:t>745</a:t>
            </a:r>
            <a:r>
              <a:rPr lang="en-US" dirty="0"/>
              <a:t>.</a:t>
            </a:r>
            <a:r>
              <a:rPr lang="el-GR" dirty="0"/>
              <a:t>674</a:t>
            </a:r>
            <a:r>
              <a:rPr lang="en-US" dirty="0"/>
              <a:t>/</a:t>
            </a:r>
            <a:r>
              <a:rPr lang="el-GR" dirty="0"/>
              <a:t>341</a:t>
            </a:r>
            <a:r>
              <a:rPr lang="en-US" dirty="0"/>
              <a:t>.</a:t>
            </a:r>
            <a:r>
              <a:rPr lang="el-GR" dirty="0"/>
              <a:t>801</a:t>
            </a:r>
            <a:endParaRPr lang="en-US" dirty="0"/>
          </a:p>
          <a:p>
            <a:pPr marL="514350" indent="-514350">
              <a:buFont typeface="+mj-lt"/>
              <a:buAutoNum type="arabicPeriod"/>
            </a:pPr>
            <a:r>
              <a:rPr lang="en-US" dirty="0"/>
              <a:t>China: </a:t>
            </a:r>
            <a:r>
              <a:rPr lang="el-GR" dirty="0"/>
              <a:t>87</a:t>
            </a:r>
            <a:r>
              <a:rPr lang="en-US" dirty="0"/>
              <a:t>.</a:t>
            </a:r>
            <a:r>
              <a:rPr lang="el-GR" dirty="0"/>
              <a:t>027</a:t>
            </a:r>
            <a:r>
              <a:rPr lang="en-US" dirty="0"/>
              <a:t>/</a:t>
            </a:r>
            <a:r>
              <a:rPr lang="el-GR" dirty="0"/>
              <a:t>4</a:t>
            </a:r>
            <a:r>
              <a:rPr lang="en-US" dirty="0"/>
              <a:t>.</a:t>
            </a:r>
            <a:r>
              <a:rPr lang="el-GR" dirty="0"/>
              <a:t>634</a:t>
            </a:r>
            <a:endParaRPr lang="en-US" dirty="0"/>
          </a:p>
          <a:p>
            <a:pPr marL="514350" indent="-514350">
              <a:buFont typeface="+mj-lt"/>
              <a:buAutoNum type="arabicPeriod"/>
            </a:pPr>
            <a:r>
              <a:rPr lang="en-US" dirty="0"/>
              <a:t>Hellas: </a:t>
            </a:r>
            <a:r>
              <a:rPr lang="el-GR" dirty="0"/>
              <a:t>136</a:t>
            </a:r>
            <a:r>
              <a:rPr lang="en-US" dirty="0"/>
              <a:t>.</a:t>
            </a:r>
            <a:r>
              <a:rPr lang="el-GR" dirty="0"/>
              <a:t>976</a:t>
            </a:r>
            <a:r>
              <a:rPr lang="en-US" dirty="0"/>
              <a:t>/</a:t>
            </a:r>
            <a:r>
              <a:rPr lang="el-GR" dirty="0"/>
              <a:t>4</a:t>
            </a:r>
            <a:r>
              <a:rPr lang="en-US" dirty="0"/>
              <a:t>.</a:t>
            </a:r>
            <a:r>
              <a:rPr lang="el-GR" dirty="0"/>
              <a:t>730</a:t>
            </a:r>
            <a:endParaRPr lang="en-US" dirty="0"/>
          </a:p>
        </p:txBody>
      </p:sp>
      <p:sp>
        <p:nvSpPr>
          <p:cNvPr id="4" name="Content Placeholder 3"/>
          <p:cNvSpPr>
            <a:spLocks noGrp="1"/>
          </p:cNvSpPr>
          <p:nvPr>
            <p:ph sz="half" idx="2"/>
          </p:nvPr>
        </p:nvSpPr>
        <p:spPr/>
        <p:txBody>
          <a:bodyPr>
            <a:normAutofit/>
          </a:bodyPr>
          <a:lstStyle/>
          <a:p>
            <a:r>
              <a:rPr lang="zh-CN" altLang="en-US" dirty="0"/>
              <a:t>病例和死亡总数：</a:t>
            </a:r>
          </a:p>
          <a:p>
            <a:pPr marL="514350" indent="-514350">
              <a:buFont typeface="+mj-lt"/>
              <a:buAutoNum type="arabicPeriod"/>
            </a:pPr>
            <a:r>
              <a:rPr lang="zh-CN" altLang="en-US" dirty="0"/>
              <a:t>全球</a:t>
            </a:r>
            <a:r>
              <a:rPr lang="en-US" altLang="zh-CN" dirty="0"/>
              <a:t>: 82.115.011/1.793.368</a:t>
            </a:r>
          </a:p>
          <a:p>
            <a:pPr marL="514350" indent="-514350">
              <a:buFont typeface="+mj-lt"/>
              <a:buAutoNum type="arabicPeriod"/>
            </a:pPr>
            <a:r>
              <a:rPr lang="zh-CN" altLang="en-US" dirty="0"/>
              <a:t>美 国</a:t>
            </a:r>
            <a:r>
              <a:rPr lang="en-US" altLang="zh-CN" dirty="0"/>
              <a:t>: 19.745.674/341.801</a:t>
            </a:r>
          </a:p>
          <a:p>
            <a:pPr marL="514350" indent="-514350">
              <a:buFont typeface="+mj-lt"/>
              <a:buAutoNum type="arabicPeriod"/>
            </a:pPr>
            <a:r>
              <a:rPr lang="zh-CN" altLang="en-US" dirty="0"/>
              <a:t>中国</a:t>
            </a:r>
            <a:r>
              <a:rPr lang="en-US" altLang="zh-CN" dirty="0"/>
              <a:t>: 87.027/4.634</a:t>
            </a:r>
          </a:p>
          <a:p>
            <a:pPr marL="514350" indent="-514350">
              <a:buFont typeface="+mj-lt"/>
              <a:buAutoNum type="arabicPeriod"/>
            </a:pPr>
            <a:r>
              <a:rPr lang="zh-CN" altLang="en-US" dirty="0"/>
              <a:t>海拉</a:t>
            </a:r>
            <a:r>
              <a:rPr lang="en-US" altLang="zh-CN" dirty="0"/>
              <a:t>: 136.976/4.730</a:t>
            </a:r>
          </a:p>
          <a:p>
            <a:endParaRPr lang="el-GR" dirty="0"/>
          </a:p>
        </p:txBody>
      </p:sp>
      <p:sp>
        <p:nvSpPr>
          <p:cNvPr id="5" name="Action Button: Home 4">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TextBox 5"/>
          <p:cNvSpPr txBox="1"/>
          <p:nvPr/>
        </p:nvSpPr>
        <p:spPr>
          <a:xfrm>
            <a:off x="6107183" y="953873"/>
            <a:ext cx="2969083" cy="646331"/>
          </a:xfrm>
          <a:prstGeom prst="rect">
            <a:avLst/>
          </a:prstGeom>
          <a:noFill/>
        </p:spPr>
        <p:txBody>
          <a:bodyPr wrap="none" rtlCol="0">
            <a:spAutoFit/>
          </a:bodyPr>
          <a:lstStyle/>
          <a:p>
            <a:pPr algn="ctr"/>
            <a:r>
              <a:rPr lang="en-US" dirty="0"/>
              <a:t>Last Updated: 30/12/2020</a:t>
            </a:r>
          </a:p>
          <a:p>
            <a:pPr algn="ctr"/>
            <a:r>
              <a:rPr lang="zh-CN" altLang="en-US" dirty="0"/>
              <a:t>上次更新时间：</a:t>
            </a:r>
            <a:r>
              <a:rPr lang="en-US" altLang="zh-CN" dirty="0"/>
              <a:t>30/12/2020</a:t>
            </a:r>
            <a:endParaRPr lang="el-GR" dirty="0"/>
          </a:p>
        </p:txBody>
      </p:sp>
    </p:spTree>
    <p:extLst>
      <p:ext uri="{BB962C8B-B14F-4D97-AF65-F5344CB8AC3E}">
        <p14:creationId xmlns:p14="http://schemas.microsoft.com/office/powerpoint/2010/main" val="87272641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CORONAVIRUS</a:t>
            </a:r>
            <a:br>
              <a:rPr lang="en-US" dirty="0"/>
            </a:br>
            <a:r>
              <a:rPr lang="ja-JP" altLang="en-US" dirty="0"/>
              <a:t>新冠病毒</a:t>
            </a:r>
            <a:endParaRPr lang="el-GR"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466690401"/>
              </p:ext>
            </p:extLst>
          </p:nvPr>
        </p:nvGraphicFramePr>
        <p:xfrm>
          <a:off x="768350" y="2286000"/>
          <a:ext cx="7289800"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5" name="Action Button: Home 4">
            <a:hlinkClick r:id="rId3"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238640727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THE TRADE</a:t>
            </a:r>
            <a:br>
              <a:rPr lang="en-GB" dirty="0"/>
            </a:br>
            <a:r>
              <a:rPr lang="zh-CN" altLang="en-US" dirty="0"/>
              <a:t>贸易</a:t>
            </a:r>
            <a:endParaRPr lang="el-GR" dirty="0"/>
          </a:p>
        </p:txBody>
      </p:sp>
      <p:sp>
        <p:nvSpPr>
          <p:cNvPr id="3" name="Θέση περιεχομένου 2"/>
          <p:cNvSpPr>
            <a:spLocks noGrp="1"/>
          </p:cNvSpPr>
          <p:nvPr>
            <p:ph sz="half" idx="1"/>
          </p:nvPr>
        </p:nvSpPr>
        <p:spPr/>
        <p:txBody>
          <a:bodyPr/>
          <a:lstStyle/>
          <a:p>
            <a:r>
              <a:rPr lang="en-US" dirty="0"/>
              <a:t>The European Union and China are two of the biggest traders in the world. China is now the EU's second-biggest trading partner behind the United States and the EU is China's biggest trading partner.</a:t>
            </a:r>
          </a:p>
          <a:p>
            <a:endParaRPr lang="el-GR" dirty="0"/>
          </a:p>
        </p:txBody>
      </p:sp>
      <p:sp>
        <p:nvSpPr>
          <p:cNvPr id="4" name="Θέση περιεχομένου 3"/>
          <p:cNvSpPr>
            <a:spLocks noGrp="1"/>
          </p:cNvSpPr>
          <p:nvPr>
            <p:ph sz="half" idx="2"/>
          </p:nvPr>
        </p:nvSpPr>
        <p:spPr/>
        <p:txBody>
          <a:bodyPr/>
          <a:lstStyle/>
          <a:p>
            <a:r>
              <a:rPr lang="zh-CN" altLang="en-US" dirty="0"/>
              <a:t>欧盟和中国是世界上最大的两个贸易商。中国现在是欧盟仅次于美国的第二大贸易伙伴，欧盟是中国最大的贸易伙伴。</a:t>
            </a:r>
            <a:endParaRPr lang="el-GR" dirty="0"/>
          </a:p>
        </p:txBody>
      </p:sp>
      <p:sp>
        <p:nvSpPr>
          <p:cNvPr id="5" name="Θέση αριθμού διαφάνειας 4"/>
          <p:cNvSpPr>
            <a:spLocks noGrp="1"/>
          </p:cNvSpPr>
          <p:nvPr>
            <p:ph type="sldNum" sz="quarter" idx="12"/>
          </p:nvPr>
        </p:nvSpPr>
        <p:spPr/>
        <p:txBody>
          <a:bodyPr/>
          <a:lstStyle/>
          <a:p>
            <a:pPr>
              <a:defRPr/>
            </a:pPr>
            <a:fld id="{48F76A36-8216-4BCE-B0E4-A79185EAAE5F}" type="slidenum">
              <a:rPr lang="el-GR" smtClean="0"/>
              <a:pPr>
                <a:defRPr/>
              </a:pPr>
              <a:t>25</a:t>
            </a:fld>
            <a:endParaRPr lang="el-GR" dirty="0"/>
          </a:p>
        </p:txBody>
      </p:sp>
      <p:sp>
        <p:nvSpPr>
          <p:cNvPr id="6" name="Action Button: Home 5">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310782113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THE TRADE</a:t>
            </a:r>
            <a:br>
              <a:rPr lang="en-GB" dirty="0"/>
            </a:br>
            <a:r>
              <a:rPr lang="zh-CN" altLang="en-US" dirty="0"/>
              <a:t>贸易</a:t>
            </a:r>
            <a:endParaRPr lang="el-GR" dirty="0"/>
          </a:p>
        </p:txBody>
      </p:sp>
      <p:sp>
        <p:nvSpPr>
          <p:cNvPr id="3" name="Θέση περιεχομένου 2"/>
          <p:cNvSpPr>
            <a:spLocks noGrp="1"/>
          </p:cNvSpPr>
          <p:nvPr>
            <p:ph sz="half" idx="1"/>
          </p:nvPr>
        </p:nvSpPr>
        <p:spPr/>
        <p:txBody>
          <a:bodyPr/>
          <a:lstStyle/>
          <a:p>
            <a:r>
              <a:rPr lang="en-US" sz="2300" dirty="0"/>
              <a:t>In 2013 the EU and China launched negotiations for an Investment Agreement. The aim is to provide investors on both sides with predictable, long-term access to the EU and Chinese markets and to protect investors and their investments.</a:t>
            </a:r>
          </a:p>
          <a:p>
            <a:endParaRPr lang="el-GR" dirty="0"/>
          </a:p>
        </p:txBody>
      </p:sp>
      <p:sp>
        <p:nvSpPr>
          <p:cNvPr id="4" name="Θέση περιεχομένου 3"/>
          <p:cNvSpPr>
            <a:spLocks noGrp="1"/>
          </p:cNvSpPr>
          <p:nvPr>
            <p:ph sz="half" idx="2"/>
          </p:nvPr>
        </p:nvSpPr>
        <p:spPr/>
        <p:txBody>
          <a:bodyPr/>
          <a:lstStyle/>
          <a:p>
            <a:r>
              <a:rPr lang="en-US" altLang="zh-CN" dirty="0"/>
              <a:t>2013</a:t>
            </a:r>
            <a:r>
              <a:rPr lang="zh-CN" altLang="en-US" dirty="0"/>
              <a:t>年，欧盟和中国启动了</a:t>
            </a:r>
            <a:r>
              <a:rPr lang="en-US" altLang="zh-CN" dirty="0"/>
              <a:t>《</a:t>
            </a:r>
            <a:r>
              <a:rPr lang="zh-CN" altLang="en-US" dirty="0"/>
              <a:t>投资协议</a:t>
            </a:r>
            <a:r>
              <a:rPr lang="en-US" altLang="zh-CN" dirty="0"/>
              <a:t>》</a:t>
            </a:r>
            <a:r>
              <a:rPr lang="zh-CN" altLang="en-US" dirty="0"/>
              <a:t>的谈判。目的是为双方的投资者提供可预测的长期进入欧盟和中国市场的渠道，并保护投资者及其投资。</a:t>
            </a:r>
            <a:endParaRPr lang="el-GR" dirty="0"/>
          </a:p>
        </p:txBody>
      </p:sp>
      <p:sp>
        <p:nvSpPr>
          <p:cNvPr id="5" name="Θέση αριθμού διαφάνειας 4"/>
          <p:cNvSpPr>
            <a:spLocks noGrp="1"/>
          </p:cNvSpPr>
          <p:nvPr>
            <p:ph type="sldNum" sz="quarter" idx="12"/>
          </p:nvPr>
        </p:nvSpPr>
        <p:spPr/>
        <p:txBody>
          <a:bodyPr/>
          <a:lstStyle/>
          <a:p>
            <a:pPr>
              <a:defRPr/>
            </a:pPr>
            <a:fld id="{48F76A36-8216-4BCE-B0E4-A79185EAAE5F}" type="slidenum">
              <a:rPr lang="el-GR" smtClean="0"/>
              <a:pPr>
                <a:defRPr/>
              </a:pPr>
              <a:t>26</a:t>
            </a:fld>
            <a:endParaRPr lang="el-GR" dirty="0"/>
          </a:p>
        </p:txBody>
      </p:sp>
      <p:sp>
        <p:nvSpPr>
          <p:cNvPr id="6" name="Action Button: Home 5">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144255411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SIMPLIFIED </a:t>
            </a:r>
            <a:r>
              <a:rPr lang="en-US" dirty="0" err="1"/>
              <a:t>Vs</a:t>
            </a:r>
            <a:r>
              <a:rPr lang="en-US" dirty="0"/>
              <a:t> TRADITIONAL CHINESE</a:t>
            </a:r>
            <a:endParaRPr lang="el-GR" dirty="0"/>
          </a:p>
        </p:txBody>
      </p:sp>
      <p:sp>
        <p:nvSpPr>
          <p:cNvPr id="6" name="Θέση περιεχομένου 5"/>
          <p:cNvSpPr>
            <a:spLocks noGrp="1"/>
          </p:cNvSpPr>
          <p:nvPr>
            <p:ph idx="1"/>
          </p:nvPr>
        </p:nvSpPr>
        <p:spPr/>
        <p:txBody>
          <a:bodyPr/>
          <a:lstStyle/>
          <a:p>
            <a:r>
              <a:rPr lang="de-DE" dirty="0" err="1"/>
              <a:t>Some</a:t>
            </a:r>
            <a:r>
              <a:rPr lang="de-DE" dirty="0"/>
              <a:t> traditional </a:t>
            </a:r>
            <a:r>
              <a:rPr lang="de-DE" dirty="0" err="1"/>
              <a:t>characters</a:t>
            </a:r>
            <a:r>
              <a:rPr lang="de-DE" dirty="0"/>
              <a:t> </a:t>
            </a:r>
            <a:r>
              <a:rPr lang="de-DE" dirty="0" err="1"/>
              <a:t>are</a:t>
            </a:r>
            <a:r>
              <a:rPr lang="de-DE" dirty="0"/>
              <a:t> </a:t>
            </a:r>
            <a:r>
              <a:rPr lang="de-DE" dirty="0" err="1"/>
              <a:t>very</a:t>
            </a:r>
            <a:r>
              <a:rPr lang="de-DE" dirty="0"/>
              <a:t> </a:t>
            </a:r>
            <a:r>
              <a:rPr lang="de-DE" dirty="0" err="1"/>
              <a:t>distinct</a:t>
            </a:r>
            <a:r>
              <a:rPr lang="de-DE" dirty="0"/>
              <a:t>, such </a:t>
            </a:r>
            <a:r>
              <a:rPr lang="de-DE" dirty="0" err="1"/>
              <a:t>as</a:t>
            </a:r>
            <a:r>
              <a:rPr lang="de-DE" dirty="0"/>
              <a:t> </a:t>
            </a:r>
            <a:r>
              <a:rPr lang="de-DE" dirty="0" err="1"/>
              <a:t>electricity</a:t>
            </a:r>
            <a:r>
              <a:rPr lang="de-DE" dirty="0"/>
              <a:t>/</a:t>
            </a:r>
            <a:r>
              <a:rPr lang="de-DE" dirty="0" err="1"/>
              <a:t>lightning</a:t>
            </a:r>
            <a:r>
              <a:rPr lang="de-DE" dirty="0"/>
              <a:t> </a:t>
            </a:r>
            <a:r>
              <a:rPr lang="ja-JP" altLang="en-US" dirty="0"/>
              <a:t>電 </a:t>
            </a:r>
            <a:r>
              <a:rPr lang="de-DE" i="1" dirty="0" err="1"/>
              <a:t>diàn</a:t>
            </a:r>
            <a:r>
              <a:rPr lang="de-DE" dirty="0"/>
              <a:t>, </a:t>
            </a:r>
            <a:r>
              <a:rPr lang="de-DE" dirty="0" err="1"/>
              <a:t>rope</a:t>
            </a:r>
            <a:r>
              <a:rPr lang="de-DE" dirty="0"/>
              <a:t> </a:t>
            </a:r>
            <a:r>
              <a:rPr lang="ja-JP" altLang="en-US" dirty="0"/>
              <a:t>繩 </a:t>
            </a:r>
            <a:r>
              <a:rPr lang="de-DE" i="1" dirty="0" err="1"/>
              <a:t>shéng</a:t>
            </a:r>
            <a:r>
              <a:rPr lang="de-DE" dirty="0"/>
              <a:t> </a:t>
            </a:r>
            <a:r>
              <a:rPr lang="de-DE" dirty="0" err="1"/>
              <a:t>and</a:t>
            </a:r>
            <a:r>
              <a:rPr lang="de-DE" dirty="0"/>
              <a:t> turtle </a:t>
            </a:r>
            <a:r>
              <a:rPr lang="ja-JP" altLang="en-US" dirty="0"/>
              <a:t>龜 </a:t>
            </a:r>
            <a:r>
              <a:rPr lang="de-DE" i="1" dirty="0" err="1"/>
              <a:t>gūi</a:t>
            </a:r>
            <a:r>
              <a:rPr lang="de-DE" dirty="0"/>
              <a:t>. After </a:t>
            </a:r>
            <a:r>
              <a:rPr lang="de-DE" dirty="0" err="1"/>
              <a:t>the</a:t>
            </a:r>
            <a:r>
              <a:rPr lang="de-DE" dirty="0"/>
              <a:t> </a:t>
            </a:r>
            <a:r>
              <a:rPr lang="de-DE" dirty="0" err="1"/>
              <a:t>simplification</a:t>
            </a:r>
            <a:r>
              <a:rPr lang="de-DE" dirty="0"/>
              <a:t> </a:t>
            </a:r>
            <a:r>
              <a:rPr lang="de-DE" dirty="0" err="1"/>
              <a:t>process</a:t>
            </a:r>
            <a:r>
              <a:rPr lang="de-DE" dirty="0"/>
              <a:t> all </a:t>
            </a:r>
            <a:r>
              <a:rPr lang="de-DE" dirty="0" err="1"/>
              <a:t>three</a:t>
            </a:r>
            <a:r>
              <a:rPr lang="de-DE" dirty="0"/>
              <a:t> </a:t>
            </a:r>
            <a:r>
              <a:rPr lang="de-DE" dirty="0" err="1"/>
              <a:t>characters</a:t>
            </a:r>
            <a:r>
              <a:rPr lang="de-DE" dirty="0"/>
              <a:t> </a:t>
            </a:r>
            <a:r>
              <a:rPr lang="de-DE" dirty="0" err="1"/>
              <a:t>appear</a:t>
            </a:r>
            <a:r>
              <a:rPr lang="de-DE" dirty="0"/>
              <a:t> </a:t>
            </a:r>
            <a:r>
              <a:rPr lang="de-DE" dirty="0" err="1"/>
              <a:t>to</a:t>
            </a:r>
            <a:r>
              <a:rPr lang="de-DE" dirty="0"/>
              <a:t> </a:t>
            </a:r>
            <a:r>
              <a:rPr lang="de-DE" dirty="0" err="1"/>
              <a:t>share</a:t>
            </a:r>
            <a:r>
              <a:rPr lang="de-DE" dirty="0"/>
              <a:t> </a:t>
            </a:r>
            <a:r>
              <a:rPr lang="de-DE" dirty="0" err="1"/>
              <a:t>the</a:t>
            </a:r>
            <a:r>
              <a:rPr lang="de-DE" dirty="0"/>
              <a:t> same </a:t>
            </a:r>
            <a:r>
              <a:rPr lang="de-DE" dirty="0" err="1"/>
              <a:t>component</a:t>
            </a:r>
            <a:r>
              <a:rPr lang="de-DE" dirty="0"/>
              <a:t> </a:t>
            </a:r>
            <a:r>
              <a:rPr lang="de-DE" dirty="0" err="1"/>
              <a:t>even</a:t>
            </a:r>
            <a:r>
              <a:rPr lang="de-DE" dirty="0"/>
              <a:t> </a:t>
            </a:r>
            <a:r>
              <a:rPr lang="de-DE" dirty="0" err="1"/>
              <a:t>though</a:t>
            </a:r>
            <a:r>
              <a:rPr lang="de-DE" dirty="0"/>
              <a:t> </a:t>
            </a:r>
            <a:r>
              <a:rPr lang="de-DE" dirty="0" err="1"/>
              <a:t>they</a:t>
            </a:r>
            <a:r>
              <a:rPr lang="de-DE" dirty="0"/>
              <a:t> </a:t>
            </a:r>
            <a:r>
              <a:rPr lang="de-DE" dirty="0" err="1"/>
              <a:t>have</a:t>
            </a:r>
            <a:r>
              <a:rPr lang="de-DE" dirty="0"/>
              <a:t> </a:t>
            </a:r>
            <a:r>
              <a:rPr lang="de-DE" dirty="0" err="1"/>
              <a:t>no</a:t>
            </a:r>
            <a:r>
              <a:rPr lang="de-DE" dirty="0"/>
              <a:t> </a:t>
            </a:r>
            <a:r>
              <a:rPr lang="de-DE" dirty="0" err="1"/>
              <a:t>relationship</a:t>
            </a:r>
            <a:r>
              <a:rPr lang="de-DE" dirty="0"/>
              <a:t> </a:t>
            </a:r>
            <a:r>
              <a:rPr lang="de-DE" dirty="0" err="1"/>
              <a:t>at</a:t>
            </a:r>
            <a:r>
              <a:rPr lang="de-DE" dirty="0"/>
              <a:t> all. </a:t>
            </a:r>
            <a:endParaRPr lang="el-GR" dirty="0"/>
          </a:p>
        </p:txBody>
      </p:sp>
      <p:sp>
        <p:nvSpPr>
          <p:cNvPr id="3" name="Θέση αριθμού διαφάνειας 2"/>
          <p:cNvSpPr>
            <a:spLocks noGrp="1"/>
          </p:cNvSpPr>
          <p:nvPr>
            <p:ph type="sldNum" sz="quarter" idx="12"/>
          </p:nvPr>
        </p:nvSpPr>
        <p:spPr/>
        <p:txBody>
          <a:bodyPr/>
          <a:lstStyle/>
          <a:p>
            <a:pPr>
              <a:defRPr/>
            </a:pPr>
            <a:fld id="{5D44A293-B7E3-4BB2-A9A9-37226AA120FA}" type="slidenum">
              <a:rPr lang="el-GR" smtClean="0"/>
              <a:pPr>
                <a:defRPr/>
              </a:pPr>
              <a:t>27</a:t>
            </a:fld>
            <a:endParaRPr lang="el-GR"/>
          </a:p>
        </p:txBody>
      </p:sp>
      <p:sp>
        <p:nvSpPr>
          <p:cNvPr id="5" name="Action Button: Home 4">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343483493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SIMPLIFIED </a:t>
            </a:r>
            <a:r>
              <a:rPr lang="en-US" dirty="0" err="1"/>
              <a:t>Vs</a:t>
            </a:r>
            <a:r>
              <a:rPr lang="en-US" dirty="0"/>
              <a:t> TRADITIONAL CHINESE</a:t>
            </a:r>
            <a:endParaRPr lang="el-GR" dirty="0"/>
          </a:p>
        </p:txBody>
      </p:sp>
      <p:sp>
        <p:nvSpPr>
          <p:cNvPr id="3" name="Θέση περιεχομένου 2"/>
          <p:cNvSpPr>
            <a:spLocks noGrp="1"/>
          </p:cNvSpPr>
          <p:nvPr>
            <p:ph idx="1"/>
          </p:nvPr>
        </p:nvSpPr>
        <p:spPr/>
        <p:txBody>
          <a:bodyPr/>
          <a:lstStyle/>
          <a:p>
            <a:r>
              <a:rPr lang="de-DE" dirty="0" err="1"/>
              <a:t>Respectively</a:t>
            </a:r>
            <a:r>
              <a:rPr lang="de-DE" dirty="0"/>
              <a:t>: </a:t>
            </a:r>
            <a:r>
              <a:rPr lang="de-DE" dirty="0" err="1"/>
              <a:t>electricity</a:t>
            </a:r>
            <a:r>
              <a:rPr lang="de-DE" dirty="0"/>
              <a:t> </a:t>
            </a:r>
            <a:r>
              <a:rPr lang="ja-JP" altLang="en-US" dirty="0"/>
              <a:t>电</a:t>
            </a:r>
            <a:r>
              <a:rPr lang="en-US" altLang="ja-JP" dirty="0"/>
              <a:t>, </a:t>
            </a:r>
            <a:r>
              <a:rPr lang="de-DE" dirty="0" err="1"/>
              <a:t>rope</a:t>
            </a:r>
            <a:r>
              <a:rPr lang="de-DE" dirty="0"/>
              <a:t> </a:t>
            </a:r>
            <a:r>
              <a:rPr lang="ja-JP" altLang="en-US" dirty="0"/>
              <a:t>绳</a:t>
            </a:r>
            <a:r>
              <a:rPr lang="en-US" altLang="ja-JP" dirty="0"/>
              <a:t>, </a:t>
            </a:r>
            <a:r>
              <a:rPr lang="de-DE" dirty="0"/>
              <a:t>turtle </a:t>
            </a:r>
            <a:r>
              <a:rPr lang="ja-JP" altLang="en-US" dirty="0"/>
              <a:t>龟 </a:t>
            </a:r>
            <a:r>
              <a:rPr lang="de-DE" dirty="0" err="1"/>
              <a:t>can</a:t>
            </a:r>
            <a:r>
              <a:rPr lang="de-DE" dirty="0"/>
              <a:t> </a:t>
            </a:r>
            <a:r>
              <a:rPr lang="de-DE" dirty="0" err="1"/>
              <a:t>now</a:t>
            </a:r>
            <a:r>
              <a:rPr lang="de-DE" dirty="0"/>
              <a:t> </a:t>
            </a:r>
            <a:r>
              <a:rPr lang="de-DE" dirty="0" err="1"/>
              <a:t>conceivably</a:t>
            </a:r>
            <a:r>
              <a:rPr lang="de-DE" dirty="0"/>
              <a:t> </a:t>
            </a:r>
            <a:r>
              <a:rPr lang="de-DE" dirty="0" err="1"/>
              <a:t>be</a:t>
            </a:r>
            <a:r>
              <a:rPr lang="de-DE" dirty="0"/>
              <a:t> </a:t>
            </a:r>
            <a:r>
              <a:rPr lang="de-DE" dirty="0" err="1"/>
              <a:t>mistaken</a:t>
            </a:r>
            <a:r>
              <a:rPr lang="de-DE" dirty="0"/>
              <a:t> </a:t>
            </a:r>
            <a:r>
              <a:rPr lang="de-DE" dirty="0" err="1"/>
              <a:t>for</a:t>
            </a:r>
            <a:r>
              <a:rPr lang="de-DE" dirty="0"/>
              <a:t> </a:t>
            </a:r>
            <a:r>
              <a:rPr lang="de-DE" dirty="0" err="1"/>
              <a:t>one</a:t>
            </a:r>
            <a:r>
              <a:rPr lang="de-DE" dirty="0"/>
              <a:t> </a:t>
            </a:r>
            <a:r>
              <a:rPr lang="de-DE" dirty="0" err="1"/>
              <a:t>another</a:t>
            </a:r>
            <a:r>
              <a:rPr lang="de-DE" dirty="0"/>
              <a:t>, </a:t>
            </a:r>
            <a:r>
              <a:rPr lang="de-DE" dirty="0" err="1"/>
              <a:t>while</a:t>
            </a:r>
            <a:r>
              <a:rPr lang="de-DE" dirty="0"/>
              <a:t> </a:t>
            </a:r>
            <a:r>
              <a:rPr lang="de-DE" dirty="0" err="1"/>
              <a:t>their</a:t>
            </a:r>
            <a:r>
              <a:rPr lang="de-DE" dirty="0"/>
              <a:t> </a:t>
            </a:r>
            <a:r>
              <a:rPr lang="de-DE" dirty="0" err="1"/>
              <a:t>distinctions</a:t>
            </a:r>
            <a:r>
              <a:rPr lang="de-DE" dirty="0"/>
              <a:t> in </a:t>
            </a:r>
            <a:r>
              <a:rPr lang="de-DE" dirty="0" err="1"/>
              <a:t>the</a:t>
            </a:r>
            <a:r>
              <a:rPr lang="de-DE" dirty="0"/>
              <a:t> traditional </a:t>
            </a:r>
            <a:r>
              <a:rPr lang="de-DE" dirty="0" err="1"/>
              <a:t>forms</a:t>
            </a:r>
            <a:r>
              <a:rPr lang="de-DE" dirty="0"/>
              <a:t> </a:t>
            </a:r>
            <a:r>
              <a:rPr lang="de-DE" dirty="0" err="1"/>
              <a:t>are</a:t>
            </a:r>
            <a:r>
              <a:rPr lang="de-DE" dirty="0"/>
              <a:t> </a:t>
            </a:r>
            <a:r>
              <a:rPr lang="de-DE" dirty="0" err="1"/>
              <a:t>unmistakable</a:t>
            </a:r>
            <a:r>
              <a:rPr lang="de-DE" dirty="0"/>
              <a:t>. The </a:t>
            </a:r>
            <a:r>
              <a:rPr lang="de-DE" dirty="0" err="1"/>
              <a:t>simplification</a:t>
            </a:r>
            <a:r>
              <a:rPr lang="de-DE" dirty="0"/>
              <a:t> </a:t>
            </a:r>
            <a:r>
              <a:rPr lang="de-DE" dirty="0" err="1"/>
              <a:t>of</a:t>
            </a:r>
            <a:r>
              <a:rPr lang="de-DE" dirty="0"/>
              <a:t> </a:t>
            </a:r>
            <a:r>
              <a:rPr lang="de-DE" dirty="0" err="1"/>
              <a:t>the</a:t>
            </a:r>
            <a:r>
              <a:rPr lang="de-DE" dirty="0"/>
              <a:t> </a:t>
            </a:r>
            <a:r>
              <a:rPr lang="de-DE" dirty="0" err="1"/>
              <a:t>word</a:t>
            </a:r>
            <a:r>
              <a:rPr lang="de-DE" dirty="0"/>
              <a:t> </a:t>
            </a:r>
            <a:r>
              <a:rPr lang="de-DE" dirty="0" err="1"/>
              <a:t>electricity</a:t>
            </a:r>
            <a:r>
              <a:rPr lang="de-DE" dirty="0"/>
              <a:t>/</a:t>
            </a:r>
            <a:r>
              <a:rPr lang="de-DE" dirty="0" err="1"/>
              <a:t>lightning</a:t>
            </a:r>
            <a:r>
              <a:rPr lang="de-DE" dirty="0"/>
              <a:t> </a:t>
            </a:r>
            <a:r>
              <a:rPr lang="ja-JP" altLang="en-US" dirty="0"/>
              <a:t>電 </a:t>
            </a:r>
            <a:r>
              <a:rPr lang="de-DE" dirty="0" err="1"/>
              <a:t>to</a:t>
            </a:r>
            <a:r>
              <a:rPr lang="de-DE" dirty="0"/>
              <a:t> </a:t>
            </a:r>
            <a:r>
              <a:rPr lang="ja-JP" altLang="en-US" dirty="0"/>
              <a:t>电 </a:t>
            </a:r>
            <a:r>
              <a:rPr lang="de-DE" dirty="0"/>
              <a:t>also </a:t>
            </a:r>
            <a:r>
              <a:rPr lang="de-DE" dirty="0" err="1"/>
              <a:t>removed</a:t>
            </a:r>
            <a:r>
              <a:rPr lang="de-DE" dirty="0"/>
              <a:t> </a:t>
            </a:r>
            <a:r>
              <a:rPr lang="de-DE" dirty="0" err="1"/>
              <a:t>its</a:t>
            </a:r>
            <a:r>
              <a:rPr lang="de-DE" dirty="0"/>
              <a:t> </a:t>
            </a:r>
            <a:r>
              <a:rPr lang="de-DE" dirty="0" err="1"/>
              <a:t>semantic</a:t>
            </a:r>
            <a:r>
              <a:rPr lang="de-DE" dirty="0"/>
              <a:t> </a:t>
            </a:r>
            <a:r>
              <a:rPr lang="de-DE" dirty="0" err="1"/>
              <a:t>component</a:t>
            </a:r>
            <a:r>
              <a:rPr lang="de-DE" dirty="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5D44A293-B7E3-4BB2-A9A9-37226AA120FA}" type="slidenum">
              <a:rPr lang="el-GR" smtClean="0"/>
              <a:pPr>
                <a:defRPr/>
              </a:pPr>
              <a:t>28</a:t>
            </a:fld>
            <a:endParaRPr lang="el-GR"/>
          </a:p>
        </p:txBody>
      </p:sp>
      <p:sp>
        <p:nvSpPr>
          <p:cNvPr id="5" name="Action Button: Home 4">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257247151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SIMPLIFIED </a:t>
            </a:r>
            <a:r>
              <a:rPr lang="en-US" dirty="0" err="1"/>
              <a:t>Vs</a:t>
            </a:r>
            <a:r>
              <a:rPr lang="en-US" dirty="0"/>
              <a:t> TRADITIONAL CHINESE</a:t>
            </a:r>
            <a:endParaRPr lang="el-GR" dirty="0"/>
          </a:p>
        </p:txBody>
      </p:sp>
      <p:sp>
        <p:nvSpPr>
          <p:cNvPr id="3" name="Θέση περιεχομένου 2"/>
          <p:cNvSpPr>
            <a:spLocks noGrp="1"/>
          </p:cNvSpPr>
          <p:nvPr>
            <p:ph idx="1"/>
          </p:nvPr>
        </p:nvSpPr>
        <p:spPr/>
        <p:txBody>
          <a:bodyPr/>
          <a:lstStyle/>
          <a:p>
            <a:r>
              <a:rPr lang="de-DE" dirty="0" err="1"/>
              <a:t>Stripped</a:t>
            </a:r>
            <a:r>
              <a:rPr lang="de-DE" dirty="0"/>
              <a:t> </a:t>
            </a:r>
            <a:r>
              <a:rPr lang="de-DE" dirty="0" err="1"/>
              <a:t>of</a:t>
            </a:r>
            <a:r>
              <a:rPr lang="de-DE" dirty="0"/>
              <a:t> </a:t>
            </a:r>
            <a:r>
              <a:rPr lang="de-DE" dirty="0" err="1"/>
              <a:t>its</a:t>
            </a:r>
            <a:r>
              <a:rPr lang="de-DE" dirty="0"/>
              <a:t> </a:t>
            </a:r>
            <a:r>
              <a:rPr lang="de-DE" dirty="0" err="1"/>
              <a:t>radical</a:t>
            </a:r>
            <a:r>
              <a:rPr lang="de-DE" dirty="0"/>
              <a:t>, </a:t>
            </a:r>
            <a:r>
              <a:rPr lang="ja-JP" altLang="en-US" dirty="0"/>
              <a:t>电 </a:t>
            </a:r>
            <a:r>
              <a:rPr lang="de-DE" dirty="0" err="1"/>
              <a:t>no</a:t>
            </a:r>
            <a:r>
              <a:rPr lang="de-DE" dirty="0"/>
              <a:t> </a:t>
            </a:r>
            <a:r>
              <a:rPr lang="de-DE" dirty="0" err="1"/>
              <a:t>longer</a:t>
            </a:r>
            <a:r>
              <a:rPr lang="de-DE" dirty="0"/>
              <a:t> </a:t>
            </a:r>
            <a:r>
              <a:rPr lang="de-DE" dirty="0" err="1"/>
              <a:t>bears</a:t>
            </a:r>
            <a:r>
              <a:rPr lang="de-DE" dirty="0"/>
              <a:t> </a:t>
            </a:r>
            <a:r>
              <a:rPr lang="de-DE" dirty="0" err="1"/>
              <a:t>any</a:t>
            </a:r>
            <a:r>
              <a:rPr lang="de-DE" dirty="0"/>
              <a:t> sense </a:t>
            </a:r>
            <a:r>
              <a:rPr lang="de-DE" dirty="0" err="1"/>
              <a:t>of</a:t>
            </a:r>
            <a:r>
              <a:rPr lang="de-DE" dirty="0"/>
              <a:t> </a:t>
            </a:r>
            <a:r>
              <a:rPr lang="de-DE" dirty="0" err="1"/>
              <a:t>semantic</a:t>
            </a:r>
            <a:r>
              <a:rPr lang="de-DE" dirty="0"/>
              <a:t> </a:t>
            </a:r>
            <a:r>
              <a:rPr lang="de-DE" dirty="0" err="1"/>
              <a:t>affinity</a:t>
            </a:r>
            <a:r>
              <a:rPr lang="de-DE" dirty="0"/>
              <a:t> </a:t>
            </a:r>
            <a:r>
              <a:rPr lang="de-DE" dirty="0" err="1"/>
              <a:t>with</a:t>
            </a:r>
            <a:r>
              <a:rPr lang="de-DE" dirty="0"/>
              <a:t> </a:t>
            </a:r>
            <a:r>
              <a:rPr lang="de-DE" dirty="0" err="1"/>
              <a:t>characters</a:t>
            </a:r>
            <a:r>
              <a:rPr lang="de-DE" dirty="0"/>
              <a:t> </a:t>
            </a:r>
            <a:r>
              <a:rPr lang="de-DE" dirty="0" err="1"/>
              <a:t>like</a:t>
            </a:r>
            <a:r>
              <a:rPr lang="de-DE" dirty="0"/>
              <a:t> </a:t>
            </a:r>
            <a:r>
              <a:rPr lang="de-DE" dirty="0" err="1"/>
              <a:t>snow</a:t>
            </a:r>
            <a:r>
              <a:rPr lang="de-DE" dirty="0"/>
              <a:t> </a:t>
            </a:r>
            <a:r>
              <a:rPr lang="ja-JP" altLang="en-US" dirty="0"/>
              <a:t>雪</a:t>
            </a:r>
            <a:r>
              <a:rPr lang="en-US" altLang="ja-JP" dirty="0"/>
              <a:t>, </a:t>
            </a:r>
            <a:r>
              <a:rPr lang="de-DE" dirty="0" err="1"/>
              <a:t>thunder</a:t>
            </a:r>
            <a:r>
              <a:rPr lang="de-DE" dirty="0"/>
              <a:t> </a:t>
            </a:r>
            <a:r>
              <a:rPr lang="ja-JP" altLang="en-US" dirty="0"/>
              <a:t>雷</a:t>
            </a:r>
            <a:r>
              <a:rPr lang="en-US" altLang="ja-JP" dirty="0"/>
              <a:t>, </a:t>
            </a:r>
            <a:r>
              <a:rPr lang="de-DE" dirty="0" err="1"/>
              <a:t>and</a:t>
            </a:r>
            <a:r>
              <a:rPr lang="de-DE" dirty="0"/>
              <a:t> </a:t>
            </a:r>
            <a:r>
              <a:rPr lang="de-DE" dirty="0" err="1"/>
              <a:t>hail</a:t>
            </a:r>
            <a:r>
              <a:rPr lang="de-DE" dirty="0"/>
              <a:t> </a:t>
            </a:r>
            <a:r>
              <a:rPr lang="ja-JP" altLang="en-US" dirty="0"/>
              <a:t>雹</a:t>
            </a:r>
            <a:r>
              <a:rPr lang="en-US" altLang="ja-JP" dirty="0"/>
              <a:t>, </a:t>
            </a:r>
            <a:r>
              <a:rPr lang="de-DE" dirty="0" err="1"/>
              <a:t>themselves</a:t>
            </a:r>
            <a:r>
              <a:rPr lang="de-DE" dirty="0"/>
              <a:t> all </a:t>
            </a:r>
            <a:r>
              <a:rPr lang="de-DE" dirty="0" err="1"/>
              <a:t>untouched</a:t>
            </a:r>
            <a:r>
              <a:rPr lang="de-DE" dirty="0"/>
              <a:t> in </a:t>
            </a:r>
            <a:r>
              <a:rPr lang="de-DE" dirty="0" err="1"/>
              <a:t>the</a:t>
            </a:r>
            <a:r>
              <a:rPr lang="de-DE" dirty="0"/>
              <a:t> PRC </a:t>
            </a:r>
            <a:r>
              <a:rPr lang="de-DE" dirty="0" err="1"/>
              <a:t>simplification</a:t>
            </a:r>
            <a:r>
              <a:rPr lang="de-DE" dirty="0"/>
              <a:t> </a:t>
            </a:r>
            <a:r>
              <a:rPr lang="de-DE" dirty="0" err="1"/>
              <a:t>scheme</a:t>
            </a:r>
            <a:r>
              <a:rPr lang="de-DE" dirty="0"/>
              <a:t>. The same </a:t>
            </a:r>
            <a:r>
              <a:rPr lang="de-DE" dirty="0" err="1"/>
              <a:t>radical</a:t>
            </a:r>
            <a:r>
              <a:rPr lang="de-DE" dirty="0"/>
              <a:t> was </a:t>
            </a:r>
            <a:r>
              <a:rPr lang="de-DE" dirty="0" err="1"/>
              <a:t>similarly</a:t>
            </a:r>
            <a:r>
              <a:rPr lang="de-DE" dirty="0"/>
              <a:t> </a:t>
            </a:r>
            <a:r>
              <a:rPr lang="de-DE" dirty="0" err="1"/>
              <a:t>removed</a:t>
            </a:r>
            <a:r>
              <a:rPr lang="de-DE" dirty="0"/>
              <a:t> in </a:t>
            </a:r>
            <a:r>
              <a:rPr lang="de-DE" dirty="0" err="1"/>
              <a:t>the</a:t>
            </a:r>
            <a:r>
              <a:rPr lang="de-DE" dirty="0"/>
              <a:t> </a:t>
            </a:r>
            <a:r>
              <a:rPr lang="de-DE" dirty="0" err="1"/>
              <a:t>simplification</a:t>
            </a:r>
            <a:r>
              <a:rPr lang="de-DE" dirty="0"/>
              <a:t> </a:t>
            </a:r>
            <a:r>
              <a:rPr lang="de-DE" dirty="0" err="1"/>
              <a:t>of</a:t>
            </a:r>
            <a:r>
              <a:rPr lang="de-DE" dirty="0"/>
              <a:t> "</a:t>
            </a:r>
            <a:r>
              <a:rPr lang="de-DE" dirty="0" err="1"/>
              <a:t>clouds</a:t>
            </a:r>
            <a:r>
              <a:rPr lang="de-DE" dirty="0"/>
              <a:t>" </a:t>
            </a:r>
            <a:r>
              <a:rPr lang="ja-JP" altLang="en-US" dirty="0"/>
              <a:t>雲 </a:t>
            </a:r>
            <a:r>
              <a:rPr lang="de-DE" dirty="0" err="1"/>
              <a:t>to</a:t>
            </a:r>
            <a:r>
              <a:rPr lang="de-DE" dirty="0"/>
              <a:t> </a:t>
            </a:r>
            <a:r>
              <a:rPr lang="ja-JP" altLang="en-US" dirty="0"/>
              <a:t>云</a:t>
            </a:r>
            <a:r>
              <a:rPr lang="en-US" altLang="ja-JP" dirty="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5D44A293-B7E3-4BB2-A9A9-37226AA120FA}" type="slidenum">
              <a:rPr lang="el-GR" smtClean="0"/>
              <a:pPr>
                <a:defRPr/>
              </a:pPr>
              <a:t>29</a:t>
            </a:fld>
            <a:endParaRPr lang="el-GR"/>
          </a:p>
        </p:txBody>
      </p:sp>
      <p:sp>
        <p:nvSpPr>
          <p:cNvPr id="5" name="Action Button: Home 4">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29904311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BASICS</a:t>
            </a:r>
            <a:br>
              <a:rPr lang="el-GR" dirty="0"/>
            </a:br>
            <a:r>
              <a:rPr lang="ja-JP" altLang="en-US" dirty="0"/>
              <a:t>基本</a:t>
            </a:r>
            <a:endParaRPr lang="el-GR" dirty="0"/>
          </a:p>
        </p:txBody>
      </p:sp>
      <p:sp>
        <p:nvSpPr>
          <p:cNvPr id="4" name="Θέση περιεχομένου 3"/>
          <p:cNvSpPr>
            <a:spLocks noGrp="1"/>
          </p:cNvSpPr>
          <p:nvPr>
            <p:ph sz="half" idx="1"/>
          </p:nvPr>
        </p:nvSpPr>
        <p:spPr/>
        <p:txBody>
          <a:bodyPr/>
          <a:lstStyle/>
          <a:p>
            <a:r>
              <a:rPr lang="en-US" dirty="0"/>
              <a:t>Capital: Beijing</a:t>
            </a:r>
          </a:p>
          <a:p>
            <a:r>
              <a:rPr lang="en-US" dirty="0"/>
              <a:t>Area: </a:t>
            </a:r>
            <a:r>
              <a:rPr lang="en-GB" dirty="0"/>
              <a:t>9,596,961 km</a:t>
            </a:r>
            <a:r>
              <a:rPr lang="en-GB" baseline="30000" dirty="0"/>
              <a:t>2</a:t>
            </a:r>
            <a:endParaRPr lang="en-US" dirty="0"/>
          </a:p>
          <a:p>
            <a:r>
              <a:rPr lang="en-US" dirty="0"/>
              <a:t>Population: 1.439.323.776</a:t>
            </a:r>
          </a:p>
        </p:txBody>
      </p:sp>
      <p:sp>
        <p:nvSpPr>
          <p:cNvPr id="5" name="Θέση περιεχομένου 4"/>
          <p:cNvSpPr>
            <a:spLocks noGrp="1"/>
          </p:cNvSpPr>
          <p:nvPr>
            <p:ph sz="half" idx="2"/>
          </p:nvPr>
        </p:nvSpPr>
        <p:spPr/>
        <p:txBody>
          <a:bodyPr/>
          <a:lstStyle/>
          <a:p>
            <a:r>
              <a:rPr lang="zh-CN" altLang="en-US" dirty="0"/>
              <a:t>首都：北京</a:t>
            </a:r>
          </a:p>
          <a:p>
            <a:r>
              <a:rPr lang="zh-CN" altLang="en-US" dirty="0"/>
              <a:t>面积：</a:t>
            </a:r>
            <a:r>
              <a:rPr lang="en-US" altLang="zh-CN" dirty="0"/>
              <a:t>9,596,961</a:t>
            </a:r>
            <a:r>
              <a:rPr lang="zh-CN" altLang="en-US" dirty="0"/>
              <a:t>平方千米</a:t>
            </a:r>
          </a:p>
          <a:p>
            <a:r>
              <a:rPr lang="zh-CN" altLang="en-US" dirty="0"/>
              <a:t>人口：</a:t>
            </a:r>
            <a:r>
              <a:rPr lang="en-US" altLang="zh-CN" dirty="0"/>
              <a:t>1.439.323.776</a:t>
            </a:r>
            <a:endParaRPr lang="el-GR" dirty="0"/>
          </a:p>
        </p:txBody>
      </p:sp>
      <p:sp>
        <p:nvSpPr>
          <p:cNvPr id="8" name="Action Button: Home 7">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8644" y="4451556"/>
            <a:ext cx="4177855" cy="2289815"/>
          </a:xfrm>
          <a:prstGeom prst="rect">
            <a:avLst/>
          </a:prstGeom>
          <a:scene3d>
            <a:camera prst="orthographicFront"/>
            <a:lightRig rig="threePt" dir="t"/>
          </a:scene3d>
          <a:sp3d>
            <a:bevelT/>
          </a:sp3d>
        </p:spPr>
      </p:pic>
    </p:spTree>
    <p:extLst>
      <p:ext uri="{BB962C8B-B14F-4D97-AF65-F5344CB8AC3E}">
        <p14:creationId xmlns:p14="http://schemas.microsoft.com/office/powerpoint/2010/main" val="89791201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br>
              <a:rPr lang="zh-CN" altLang="en-US" dirty="0"/>
            </a:br>
            <a:r>
              <a:rPr lang="zh-CN" altLang="en-US" dirty="0"/>
              <a:t>简体中文与繁体中文</a:t>
            </a:r>
            <a:br>
              <a:rPr lang="zh-CN" altLang="en-US" dirty="0"/>
            </a:br>
            <a:endParaRPr lang="el-GR" dirty="0"/>
          </a:p>
        </p:txBody>
      </p:sp>
      <p:sp>
        <p:nvSpPr>
          <p:cNvPr id="3" name="Θέση περιεχομένου 2"/>
          <p:cNvSpPr>
            <a:spLocks noGrp="1"/>
          </p:cNvSpPr>
          <p:nvPr>
            <p:ph idx="1"/>
          </p:nvPr>
        </p:nvSpPr>
        <p:spPr/>
        <p:txBody>
          <a:bodyPr/>
          <a:lstStyle/>
          <a:p>
            <a:r>
              <a:rPr lang="zh-CN" altLang="en-US" dirty="0"/>
              <a:t>一些传统字符非常不同，例如电</a:t>
            </a:r>
            <a:r>
              <a:rPr lang="en-US" altLang="zh-CN" dirty="0"/>
              <a:t>/</a:t>
            </a:r>
            <a:r>
              <a:rPr lang="zh-CN" altLang="en-US" dirty="0"/>
              <a:t>闪电电</a:t>
            </a:r>
            <a:r>
              <a:rPr lang="en-US" altLang="zh-CN" dirty="0" err="1"/>
              <a:t>diàn</a:t>
            </a:r>
            <a:r>
              <a:rPr lang="zh-CN" altLang="en-US" dirty="0"/>
              <a:t>，绳绳</a:t>
            </a:r>
            <a:r>
              <a:rPr lang="en-US" altLang="zh-CN" dirty="0" err="1"/>
              <a:t>shéng</a:t>
            </a:r>
            <a:r>
              <a:rPr lang="zh-CN" altLang="en-US" dirty="0"/>
              <a:t>和</a:t>
            </a:r>
            <a:r>
              <a:rPr lang="en-US" altLang="zh-CN" dirty="0"/>
              <a:t>turtle</a:t>
            </a:r>
            <a:r>
              <a:rPr lang="zh-CN" altLang="en-US" dirty="0"/>
              <a:t>龟</a:t>
            </a:r>
            <a:r>
              <a:rPr lang="en-US" altLang="zh-CN" dirty="0" err="1"/>
              <a:t>gūi</a:t>
            </a:r>
            <a:r>
              <a:rPr lang="zh-CN" altLang="en-US" dirty="0"/>
              <a:t>。在简化过程之后，所有三个字符似乎都共享相同的组件，即使它们根本没有关系。</a:t>
            </a:r>
            <a:endParaRPr lang="en-US" altLang="zh-CN" dirty="0"/>
          </a:p>
          <a:p>
            <a:r>
              <a:rPr lang="zh-CN" altLang="en-US" dirty="0"/>
              <a:t>分别可以想象：现在可以将电，绳绳，乌龟彼此混淆，而它们在传统形式上的区别是显而易见的。将“电</a:t>
            </a:r>
            <a:r>
              <a:rPr lang="en-US" altLang="zh-CN" dirty="0"/>
              <a:t>/</a:t>
            </a:r>
            <a:r>
              <a:rPr lang="zh-CN" altLang="en-US" dirty="0"/>
              <a:t>雷电”一词简化为“电”也删除了其语义成分。</a:t>
            </a:r>
            <a:endParaRPr lang="el-GR" dirty="0"/>
          </a:p>
        </p:txBody>
      </p:sp>
      <p:sp>
        <p:nvSpPr>
          <p:cNvPr id="4" name="Θέση αριθμού διαφάνειας 3"/>
          <p:cNvSpPr>
            <a:spLocks noGrp="1"/>
          </p:cNvSpPr>
          <p:nvPr>
            <p:ph type="sldNum" sz="quarter" idx="12"/>
          </p:nvPr>
        </p:nvSpPr>
        <p:spPr/>
        <p:txBody>
          <a:bodyPr/>
          <a:lstStyle/>
          <a:p>
            <a:pPr>
              <a:defRPr/>
            </a:pPr>
            <a:fld id="{5D44A293-B7E3-4BB2-A9A9-37226AA120FA}" type="slidenum">
              <a:rPr lang="el-GR" smtClean="0"/>
              <a:pPr>
                <a:defRPr/>
              </a:pPr>
              <a:t>30</a:t>
            </a:fld>
            <a:endParaRPr lang="el-GR"/>
          </a:p>
        </p:txBody>
      </p:sp>
      <p:sp>
        <p:nvSpPr>
          <p:cNvPr id="5" name="Action Button: Home 4">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296352629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zh-CN" altLang="en-US" dirty="0"/>
              <a:t>简体中文与繁体中文</a:t>
            </a:r>
            <a:endParaRPr lang="el-GR" dirty="0"/>
          </a:p>
        </p:txBody>
      </p:sp>
      <p:sp>
        <p:nvSpPr>
          <p:cNvPr id="3" name="Θέση περιεχομένου 2"/>
          <p:cNvSpPr>
            <a:spLocks noGrp="1"/>
          </p:cNvSpPr>
          <p:nvPr>
            <p:ph idx="1"/>
          </p:nvPr>
        </p:nvSpPr>
        <p:spPr/>
        <p:txBody>
          <a:bodyPr/>
          <a:lstStyle/>
          <a:p>
            <a:r>
              <a:rPr lang="zh-CN" altLang="en-US" dirty="0"/>
              <a:t>剥夺了它的激进性，电不再与“雪雪”，“雷雷”和“冰雹”等字符具有任何语义上的亲和力，它们在中国的简化方案中都没有受到影响。</a:t>
            </a:r>
            <a:r>
              <a:rPr lang="en-US" altLang="zh-CN" dirty="0"/>
              <a:t>[25]</a:t>
            </a:r>
            <a:r>
              <a:rPr lang="zh-CN" altLang="en-US" dirty="0"/>
              <a:t>在将“ </a:t>
            </a:r>
            <a:r>
              <a:rPr lang="en-US" altLang="zh-CN" dirty="0"/>
              <a:t>clouds”</a:t>
            </a:r>
            <a:r>
              <a:rPr lang="zh-CN" altLang="en-US" dirty="0"/>
              <a:t>从云简化为云的过程中，同样删除了相同的部首。</a:t>
            </a:r>
            <a:endParaRPr lang="el-GR" dirty="0"/>
          </a:p>
        </p:txBody>
      </p:sp>
      <p:sp>
        <p:nvSpPr>
          <p:cNvPr id="4" name="Θέση αριθμού διαφάνειας 3"/>
          <p:cNvSpPr>
            <a:spLocks noGrp="1"/>
          </p:cNvSpPr>
          <p:nvPr>
            <p:ph type="sldNum" sz="quarter" idx="12"/>
          </p:nvPr>
        </p:nvSpPr>
        <p:spPr/>
        <p:txBody>
          <a:bodyPr/>
          <a:lstStyle/>
          <a:p>
            <a:pPr>
              <a:defRPr/>
            </a:pPr>
            <a:fld id="{5D44A293-B7E3-4BB2-A9A9-37226AA120FA}" type="slidenum">
              <a:rPr lang="el-GR" smtClean="0"/>
              <a:pPr>
                <a:defRPr/>
              </a:pPr>
              <a:t>31</a:t>
            </a:fld>
            <a:endParaRPr lang="el-GR"/>
          </a:p>
        </p:txBody>
      </p:sp>
      <p:sp>
        <p:nvSpPr>
          <p:cNvPr id="5" name="Action Button: Home 4">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167685163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n-US" dirty="0"/>
              <a:t>SOME PICTURES</a:t>
            </a:r>
            <a:br>
              <a:rPr lang="en-US" dirty="0"/>
            </a:br>
            <a:r>
              <a:rPr lang="ja-JP" altLang="en-US" dirty="0"/>
              <a:t>一些图片</a:t>
            </a:r>
            <a:endParaRPr lang="el-G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51175" y="3402012"/>
            <a:ext cx="2724150" cy="179070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923928" y="5951024"/>
            <a:ext cx="1440160" cy="646331"/>
          </a:xfrm>
          <a:prstGeom prst="rect">
            <a:avLst/>
          </a:prstGeom>
          <a:noFill/>
        </p:spPr>
        <p:txBody>
          <a:bodyPr wrap="square" rtlCol="0">
            <a:spAutoFit/>
          </a:bodyPr>
          <a:lstStyle/>
          <a:p>
            <a:pPr algn="ctr"/>
            <a:r>
              <a:rPr lang="el-GR" altLang="el-GR" dirty="0">
                <a:solidFill>
                  <a:prstClr val="black"/>
                </a:solidFill>
              </a:rPr>
              <a:t>GREAT WALL</a:t>
            </a:r>
            <a:br>
              <a:rPr lang="en-US" altLang="el-GR" dirty="0">
                <a:solidFill>
                  <a:prstClr val="black"/>
                </a:solidFill>
              </a:rPr>
            </a:br>
            <a:r>
              <a:rPr lang="el-GR" altLang="el-GR" dirty="0" err="1">
                <a:solidFill>
                  <a:prstClr val="black"/>
                </a:solidFill>
              </a:rPr>
              <a:t>长城</a:t>
            </a:r>
            <a:r>
              <a:rPr lang="el-GR" altLang="el-GR" dirty="0">
                <a:solidFill>
                  <a:prstClr val="black"/>
                </a:solidFill>
              </a:rPr>
              <a:t> </a:t>
            </a:r>
            <a:endParaRPr lang="el-GR" dirty="0">
              <a:solidFill>
                <a:prstClr val="black"/>
              </a:solidFill>
            </a:endParaRPr>
          </a:p>
        </p:txBody>
      </p:sp>
      <p:sp>
        <p:nvSpPr>
          <p:cNvPr id="6" name="Action Button: Home 5">
            <a:hlinkClick r:id="rId3"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102980903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SOME PICTURES</a:t>
            </a:r>
            <a:br>
              <a:rPr lang="en-US" dirty="0"/>
            </a:br>
            <a:r>
              <a:rPr lang="ja-JP" altLang="en-US" dirty="0"/>
              <a:t>一些图片</a:t>
            </a:r>
            <a:endParaRPr lang="el-G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7933" y="2286000"/>
            <a:ext cx="5710633" cy="402272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03848" y="5445227"/>
            <a:ext cx="2736304" cy="646331"/>
          </a:xfrm>
          <a:prstGeom prst="rect">
            <a:avLst/>
          </a:prstGeom>
          <a:noFill/>
        </p:spPr>
        <p:txBody>
          <a:bodyPr wrap="square" rtlCol="0">
            <a:spAutoFit/>
          </a:bodyPr>
          <a:lstStyle/>
          <a:p>
            <a:pPr algn="ctr"/>
            <a:r>
              <a:rPr lang="en-US" dirty="0">
                <a:solidFill>
                  <a:prstClr val="black"/>
                </a:solidFill>
              </a:rPr>
              <a:t>SKY TEMPLE</a:t>
            </a:r>
          </a:p>
          <a:p>
            <a:pPr algn="ctr"/>
            <a:r>
              <a:rPr lang="ja-JP" altLang="en-US" dirty="0">
                <a:solidFill>
                  <a:prstClr val="black"/>
                </a:solidFill>
              </a:rPr>
              <a:t>天空神庙</a:t>
            </a:r>
          </a:p>
        </p:txBody>
      </p:sp>
      <p:sp>
        <p:nvSpPr>
          <p:cNvPr id="5" name="Action Button: Home 4">
            <a:hlinkClick r:id="rId3"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TextBox 5"/>
          <p:cNvSpPr txBox="1"/>
          <p:nvPr/>
        </p:nvSpPr>
        <p:spPr>
          <a:xfrm>
            <a:off x="3203848" y="6194880"/>
            <a:ext cx="2736304" cy="646331"/>
          </a:xfrm>
          <a:prstGeom prst="rect">
            <a:avLst/>
          </a:prstGeom>
          <a:noFill/>
        </p:spPr>
        <p:txBody>
          <a:bodyPr wrap="square" rtlCol="0">
            <a:spAutoFit/>
          </a:bodyPr>
          <a:lstStyle/>
          <a:p>
            <a:pPr algn="ctr"/>
            <a:r>
              <a:rPr lang="en-US" dirty="0">
                <a:solidFill>
                  <a:prstClr val="black"/>
                </a:solidFill>
              </a:rPr>
              <a:t>SKY TEMPLE</a:t>
            </a:r>
          </a:p>
          <a:p>
            <a:pPr algn="ctr"/>
            <a:r>
              <a:rPr lang="ja-JP" altLang="en-US" dirty="0">
                <a:solidFill>
                  <a:prstClr val="black"/>
                </a:solidFill>
              </a:rPr>
              <a:t>天空神庙</a:t>
            </a:r>
          </a:p>
        </p:txBody>
      </p:sp>
    </p:spTree>
    <p:extLst>
      <p:ext uri="{BB962C8B-B14F-4D97-AF65-F5344CB8AC3E}">
        <p14:creationId xmlns:p14="http://schemas.microsoft.com/office/powerpoint/2010/main" val="171019439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SOME PICTURES</a:t>
            </a:r>
            <a:br>
              <a:rPr lang="en-US" dirty="0"/>
            </a:br>
            <a:r>
              <a:rPr lang="ja-JP" altLang="en-US" dirty="0"/>
              <a:t>一些图片</a:t>
            </a:r>
            <a:endParaRPr lang="el-G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96206" y="2286000"/>
            <a:ext cx="6034087" cy="402272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91880" y="6211672"/>
            <a:ext cx="2664296" cy="646331"/>
          </a:xfrm>
          <a:prstGeom prst="rect">
            <a:avLst/>
          </a:prstGeom>
          <a:noFill/>
        </p:spPr>
        <p:txBody>
          <a:bodyPr wrap="square" rtlCol="0">
            <a:spAutoFit/>
          </a:bodyPr>
          <a:lstStyle/>
          <a:p>
            <a:pPr algn="ctr"/>
            <a:r>
              <a:rPr lang="en-US" dirty="0">
                <a:solidFill>
                  <a:prstClr val="black"/>
                </a:solidFill>
              </a:rPr>
              <a:t>BEIJING</a:t>
            </a:r>
          </a:p>
          <a:p>
            <a:pPr algn="ctr"/>
            <a:r>
              <a:rPr lang="ja-JP" altLang="en-US" dirty="0">
                <a:solidFill>
                  <a:prstClr val="black"/>
                </a:solidFill>
              </a:rPr>
              <a:t>北京</a:t>
            </a:r>
            <a:endParaRPr lang="el-GR" dirty="0">
              <a:solidFill>
                <a:prstClr val="black"/>
              </a:solidFill>
            </a:endParaRPr>
          </a:p>
        </p:txBody>
      </p:sp>
      <p:sp>
        <p:nvSpPr>
          <p:cNvPr id="5" name="Action Button: Home 4">
            <a:hlinkClick r:id="rId3"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405930086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907706" y="1916832"/>
            <a:ext cx="5400675"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prstTxWarp prst="textPlain">
              <a:avLst>
                <a:gd name="adj" fmla="val 49714"/>
              </a:avLst>
            </a:prstTxWarp>
            <a:spAutoFit/>
            <a:scene3d>
              <a:camera prst="perspectiveRelaxedModerately"/>
              <a:lightRig rig="threePt" dir="t"/>
            </a:scene3d>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l-GR" dirty="0">
                <a:ln w="18415" cmpd="sng">
                  <a:solidFill>
                    <a:srgbClr val="FFFFFF"/>
                  </a:solidFill>
                  <a:prstDash val="solid"/>
                </a:ln>
                <a:solidFill>
                  <a:srgbClr val="FFFFFF"/>
                </a:solidFill>
                <a:effectLst>
                  <a:outerShdw blurRad="63500" dir="3600000" algn="tl" rotWithShape="0">
                    <a:srgbClr val="000000">
                      <a:alpha val="70000"/>
                    </a:srgbClr>
                  </a:outerShdw>
                </a:effectLst>
              </a:rPr>
              <a:t>THANKS FOR WATCHING</a:t>
            </a:r>
          </a:p>
          <a:p>
            <a:pPr algn="ctr" eaLnBrk="1" hangingPunct="1">
              <a:spcBef>
                <a:spcPct val="0"/>
              </a:spcBef>
              <a:buNone/>
            </a:pPr>
            <a:r>
              <a:rPr lang="en-US" altLang="el-GR"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rPr>
              <a:t>GROUP B.</a:t>
            </a:r>
          </a:p>
          <a:p>
            <a:pPr algn="ctr" eaLnBrk="1" hangingPunct="1">
              <a:spcBef>
                <a:spcPct val="0"/>
              </a:spcBef>
              <a:buFontTx/>
              <a:buNone/>
            </a:pPr>
            <a:r>
              <a:rPr lang="en-US" altLang="ja-JP" sz="1800" dirty="0">
                <a:ln w="18415" cmpd="sng">
                  <a:solidFill>
                    <a:srgbClr val="FFFFFF"/>
                  </a:solidFill>
                  <a:prstDash val="solid"/>
                </a:ln>
                <a:solidFill>
                  <a:srgbClr val="FFFFFF"/>
                </a:solidFill>
                <a:effectLst>
                  <a:outerShdw blurRad="63500" dir="3600000" algn="tl" rotWithShape="0">
                    <a:srgbClr val="000000">
                      <a:alpha val="70000"/>
                    </a:srgbClr>
                  </a:outerShdw>
                </a:effectLst>
              </a:rPr>
              <a:t>PRESS THE HOME BUTTON WHEN IT APPEARS</a:t>
            </a:r>
          </a:p>
          <a:p>
            <a:pPr algn="ctr" eaLnBrk="1" hangingPunct="1">
              <a:spcBef>
                <a:spcPct val="0"/>
              </a:spcBef>
              <a:buFontTx/>
              <a:buNone/>
            </a:pPr>
            <a:r>
              <a:rPr lang="en-US" altLang="ja-JP" sz="1800" dirty="0">
                <a:ln w="18415" cmpd="sng">
                  <a:solidFill>
                    <a:srgbClr val="FFFFFF"/>
                  </a:solidFill>
                  <a:prstDash val="solid"/>
                </a:ln>
                <a:solidFill>
                  <a:srgbClr val="FFFFFF"/>
                </a:solidFill>
                <a:effectLst>
                  <a:outerShdw blurRad="63500" dir="3600000" algn="tl" rotWithShape="0">
                    <a:srgbClr val="000000">
                      <a:alpha val="70000"/>
                    </a:srgbClr>
                  </a:outerShdw>
                </a:effectLst>
              </a:rPr>
              <a:t>TO GO TO THE MENU</a:t>
            </a:r>
          </a:p>
          <a:p>
            <a:pPr algn="ctr" eaLnBrk="1" hangingPunct="1">
              <a:spcBef>
                <a:spcPct val="0"/>
              </a:spcBef>
              <a:buFontTx/>
              <a:buNone/>
            </a:pPr>
            <a:r>
              <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感谢观看</a:t>
            </a:r>
          </a:p>
          <a:p>
            <a:pPr algn="ctr" eaLnBrk="1" hangingPunct="1">
              <a:spcBef>
                <a:spcPct val="0"/>
              </a:spcBef>
              <a:buNone/>
            </a:pPr>
            <a:r>
              <a:rPr lang="en-GB" altLang="el-GR"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rPr>
              <a:t>GROUP B</a:t>
            </a:r>
            <a:r>
              <a:rPr lang="ja-JP" alt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ＭＳ Ｐゴシック"/>
                <a:cs typeface="Calibri"/>
              </a:rPr>
              <a:t>。</a:t>
            </a:r>
            <a:endParaRPr lang="en-US" altLang="ja-JP"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ＭＳ Ｐゴシック"/>
              <a:cs typeface="Calibri"/>
            </a:endParaRPr>
          </a:p>
          <a:p>
            <a:pPr algn="ctr" eaLnBrk="1" hangingPunct="1">
              <a:spcBef>
                <a:spcPct val="0"/>
              </a:spcBef>
              <a:buFontTx/>
              <a:buNone/>
            </a:pPr>
            <a:r>
              <a:rPr lang="zh-CN" alt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rPr>
              <a:t>出现主屏幕按钮时按该按钮</a:t>
            </a:r>
          </a:p>
          <a:p>
            <a:pPr algn="ctr" eaLnBrk="1" hangingPunct="1">
              <a:spcBef>
                <a:spcPct val="0"/>
              </a:spcBef>
              <a:buFontTx/>
              <a:buNone/>
            </a:pPr>
            <a:r>
              <a:rPr lang="zh-CN" alt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rPr>
              <a:t>转到菜单</a:t>
            </a:r>
            <a:endParaRPr lang="en-US" altLang="ja-JP" sz="1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Action Button: Home 5">
            <a:hlinkClick r:id="rId4"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pic>
        <p:nvPicPr>
          <p:cNvPr id="3" name="China build 2101 e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65304879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49" fill="hold"/>
                                        <p:tgtEl>
                                          <p:spTgt spid="3"/>
                                        </p:tgtEl>
                                      </p:cBhvr>
                                    </p:cmd>
                                  </p:childTnLst>
                                </p:cTn>
                              </p:par>
                            </p:childTnLst>
                          </p:cTn>
                        </p:par>
                        <p:par>
                          <p:cTn id="7" fill="hold">
                            <p:stCondLst>
                              <p:cond delay="5549"/>
                            </p:stCondLst>
                            <p:childTnLst>
                              <p:par>
                                <p:cTn id="8" presetID="26" presetClass="emph" presetSubtype="0" repeatCount="indefinite" fill="hold" grpId="0" nodeType="afterEffect">
                                  <p:stCondLst>
                                    <p:cond delay="0"/>
                                  </p:stCondLst>
                                  <p:endCondLst>
                                    <p:cond evt="onNext" delay="0">
                                      <p:tgtEl>
                                        <p:sldTgt/>
                                      </p:tgtEl>
                                    </p:cond>
                                  </p:endCondLst>
                                  <p:childTnLst>
                                    <p:animEffect transition="out" filter="fade">
                                      <p:cBhvr>
                                        <p:cTn id="9" dur="500" tmFilter="0, 0; .2, .5; .8, .5; 1, 0"/>
                                        <p:tgtEl>
                                          <p:spTgt spid="4">
                                            <p:txEl>
                                              <p:pRg st="7" end="7"/>
                                            </p:txEl>
                                          </p:spTgt>
                                        </p:tgtEl>
                                      </p:cBhvr>
                                    </p:animEffect>
                                    <p:animScale>
                                      <p:cBhvr>
                                        <p:cTn id="10" dur="250" autoRev="1" fill="hold"/>
                                        <p:tgtEl>
                                          <p:spTgt spid="4">
                                            <p:txEl>
                                              <p:pRg st="7" end="7"/>
                                            </p:txEl>
                                          </p:spTgt>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4">
                                            <p:txEl>
                                              <p:pRg st="6" end="6"/>
                                            </p:txEl>
                                          </p:spTgt>
                                        </p:tgtEl>
                                      </p:cBhvr>
                                    </p:animEffect>
                                    <p:animScale>
                                      <p:cBhvr>
                                        <p:cTn id="13" dur="250" autoRev="1" fill="hold"/>
                                        <p:tgtEl>
                                          <p:spTgt spid="4">
                                            <p:txEl>
                                              <p:pRg st="6" end="6"/>
                                            </p:txEl>
                                          </p:spTgt>
                                        </p:tgtEl>
                                      </p:cBhvr>
                                      <p:by x="105000" y="105000"/>
                                    </p:animScale>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4">
                                            <p:txEl>
                                              <p:pRg st="5" end="5"/>
                                            </p:txEl>
                                          </p:spTgt>
                                        </p:tgtEl>
                                      </p:cBhvr>
                                    </p:animEffect>
                                    <p:animScale>
                                      <p:cBhvr>
                                        <p:cTn id="16" dur="250" autoRev="1" fill="hold"/>
                                        <p:tgtEl>
                                          <p:spTgt spid="4">
                                            <p:txEl>
                                              <p:pRg st="5" end="5"/>
                                            </p:txEl>
                                          </p:spTgt>
                                        </p:tgtEl>
                                      </p:cBhvr>
                                      <p:by x="105000" y="105000"/>
                                    </p:animScale>
                                  </p:childTnLst>
                                </p:cTn>
                              </p:par>
                              <p:par>
                                <p:cTn id="17" presetID="26" presetClass="emph" presetSubtype="0" repeatCount="indefinite" fill="hold" grpId="0" nodeType="withEffect">
                                  <p:stCondLst>
                                    <p:cond delay="0"/>
                                  </p:stCondLst>
                                  <p:endCondLst>
                                    <p:cond evt="onNext" delay="0">
                                      <p:tgtEl>
                                        <p:sldTgt/>
                                      </p:tgtEl>
                                    </p:cond>
                                  </p:endCondLst>
                                  <p:childTnLst>
                                    <p:animEffect transition="out" filter="fade">
                                      <p:cBhvr>
                                        <p:cTn id="18" dur="500" tmFilter="0, 0; .2, .5; .8, .5; 1, 0"/>
                                        <p:tgtEl>
                                          <p:spTgt spid="4">
                                            <p:txEl>
                                              <p:pRg st="4" end="4"/>
                                            </p:txEl>
                                          </p:spTgt>
                                        </p:tgtEl>
                                      </p:cBhvr>
                                    </p:animEffect>
                                    <p:animScale>
                                      <p:cBhvr>
                                        <p:cTn id="19" dur="250" autoRev="1" fill="hold"/>
                                        <p:tgtEl>
                                          <p:spTgt spid="4">
                                            <p:txEl>
                                              <p:pRg st="4" end="4"/>
                                            </p:txEl>
                                          </p:spTgt>
                                        </p:tgtEl>
                                      </p:cBhvr>
                                      <p:by x="105000" y="105000"/>
                                    </p:animScale>
                                  </p:childTnLst>
                                </p:cTn>
                              </p:par>
                              <p:par>
                                <p:cTn id="20" presetID="26" presetClass="emph" presetSubtype="0" repeatCount="indefinite" fill="hold" grpId="0" nodeType="withEffect">
                                  <p:stCondLst>
                                    <p:cond delay="0"/>
                                  </p:stCondLst>
                                  <p:endCondLst>
                                    <p:cond evt="onNext" delay="0">
                                      <p:tgtEl>
                                        <p:sldTgt/>
                                      </p:tgtEl>
                                    </p:cond>
                                  </p:endCondLst>
                                  <p:childTnLst>
                                    <p:animEffect transition="out" filter="fade">
                                      <p:cBhvr>
                                        <p:cTn id="21" dur="500" tmFilter="0, 0; .2, .5; .8, .5; 1, 0"/>
                                        <p:tgtEl>
                                          <p:spTgt spid="4">
                                            <p:txEl>
                                              <p:pRg st="3" end="3"/>
                                            </p:txEl>
                                          </p:spTgt>
                                        </p:tgtEl>
                                      </p:cBhvr>
                                    </p:animEffect>
                                    <p:animScale>
                                      <p:cBhvr>
                                        <p:cTn id="22" dur="250" autoRev="1" fill="hold"/>
                                        <p:tgtEl>
                                          <p:spTgt spid="4">
                                            <p:txEl>
                                              <p:pRg st="3" end="3"/>
                                            </p:txEl>
                                          </p:spTgt>
                                        </p:tgtEl>
                                      </p:cBhvr>
                                      <p:by x="105000" y="105000"/>
                                    </p:animScale>
                                  </p:childTnLst>
                                </p:cTn>
                              </p:par>
                              <p:par>
                                <p:cTn id="23" presetID="26" presetClass="emph" presetSubtype="0" repeatCount="indefinite" fill="hold" grpId="0" nodeType="withEffect">
                                  <p:stCondLst>
                                    <p:cond delay="0"/>
                                  </p:stCondLst>
                                  <p:endCondLst>
                                    <p:cond evt="onNext" delay="0">
                                      <p:tgtEl>
                                        <p:sldTgt/>
                                      </p:tgtEl>
                                    </p:cond>
                                  </p:endCondLst>
                                  <p:childTnLst>
                                    <p:animEffect transition="out" filter="fade">
                                      <p:cBhvr>
                                        <p:cTn id="24" dur="500" tmFilter="0, 0; .2, .5; .8, .5; 1, 0"/>
                                        <p:tgtEl>
                                          <p:spTgt spid="4">
                                            <p:txEl>
                                              <p:pRg st="2" end="2"/>
                                            </p:txEl>
                                          </p:spTgt>
                                        </p:tgtEl>
                                      </p:cBhvr>
                                    </p:animEffect>
                                    <p:animScale>
                                      <p:cBhvr>
                                        <p:cTn id="25" dur="250" autoRev="1" fill="hold"/>
                                        <p:tgtEl>
                                          <p:spTgt spid="4">
                                            <p:txEl>
                                              <p:pRg st="2" end="2"/>
                                            </p:txEl>
                                          </p:spTgt>
                                        </p:tgtEl>
                                      </p:cBhvr>
                                      <p:by x="105000" y="105000"/>
                                    </p:animScale>
                                  </p:childTnLst>
                                </p:cTn>
                              </p:par>
                              <p:par>
                                <p:cTn id="26" presetID="26" presetClass="emph" presetSubtype="0" repeatCount="indefinite" fill="hold" grpId="0" nodeType="withEffect">
                                  <p:stCondLst>
                                    <p:cond delay="0"/>
                                  </p:stCondLst>
                                  <p:endCondLst>
                                    <p:cond evt="onNext" delay="0">
                                      <p:tgtEl>
                                        <p:sldTgt/>
                                      </p:tgtEl>
                                    </p:cond>
                                  </p:endCondLst>
                                  <p:childTnLst>
                                    <p:animEffect transition="out" filter="fade">
                                      <p:cBhvr>
                                        <p:cTn id="27" dur="500" tmFilter="0, 0; .2, .5; .8, .5; 1, 0"/>
                                        <p:tgtEl>
                                          <p:spTgt spid="4">
                                            <p:txEl>
                                              <p:pRg st="1" end="1"/>
                                            </p:txEl>
                                          </p:spTgt>
                                        </p:tgtEl>
                                      </p:cBhvr>
                                    </p:animEffect>
                                    <p:animScale>
                                      <p:cBhvr>
                                        <p:cTn id="28" dur="250" autoRev="1" fill="hold"/>
                                        <p:tgtEl>
                                          <p:spTgt spid="4">
                                            <p:txEl>
                                              <p:pRg st="1" end="1"/>
                                            </p:txEl>
                                          </p:spTgt>
                                        </p:tgtEl>
                                      </p:cBhvr>
                                      <p:by x="105000" y="105000"/>
                                    </p:animScale>
                                  </p:childTnLst>
                                </p:cTn>
                              </p:par>
                              <p:par>
                                <p:cTn id="29" presetID="26" presetClass="emph" presetSubtype="0" repeatCount="indefinite" fill="hold" grpId="0" nodeType="withEffect">
                                  <p:stCondLst>
                                    <p:cond delay="0"/>
                                  </p:stCondLst>
                                  <p:endCondLst>
                                    <p:cond evt="onNext" delay="0">
                                      <p:tgtEl>
                                        <p:sldTgt/>
                                      </p:tgtEl>
                                    </p:cond>
                                  </p:endCondLst>
                                  <p:childTnLst>
                                    <p:animEffect transition="out" filter="fade">
                                      <p:cBhvr>
                                        <p:cTn id="30" dur="500" tmFilter="0, 0; .2, .5; .8, .5; 1, 0"/>
                                        <p:tgtEl>
                                          <p:spTgt spid="4">
                                            <p:txEl>
                                              <p:pRg st="0" end="0"/>
                                            </p:txEl>
                                          </p:spTgt>
                                        </p:tgtEl>
                                      </p:cBhvr>
                                    </p:animEffect>
                                    <p:animScale>
                                      <p:cBhvr>
                                        <p:cTn id="31" dur="250" autoRev="1" fill="hold"/>
                                        <p:tgtEl>
                                          <p:spTgt spid="4">
                                            <p:txEl>
                                              <p:pRg st="0" end="0"/>
                                            </p:txEl>
                                          </p:spTgt>
                                        </p:tgtEl>
                                      </p:cBhvr>
                                      <p:by x="105000" y="105000"/>
                                    </p:animScale>
                                  </p:childTnLst>
                                </p:cTn>
                              </p:par>
                            </p:childTnLst>
                          </p:cTn>
                        </p:par>
                        <p:par>
                          <p:cTn id="32" fill="hold">
                            <p:stCondLst>
                              <p:cond delay="6049"/>
                            </p:stCondLst>
                            <p:childTnLst>
                              <p:par>
                                <p:cTn id="33" presetID="10" presetClass="entr" presetSubtype="0" fill="hold" grpId="0" nodeType="afterEffect">
                                  <p:stCondLst>
                                    <p:cond delay="500"/>
                                  </p:stCondLst>
                                  <p:childTnLst>
                                    <p:set>
                                      <p:cBhvr>
                                        <p:cTn id="34" dur="1" fill="hold">
                                          <p:stCondLst>
                                            <p:cond delay="0"/>
                                          </p:stCondLst>
                                        </p:cTn>
                                        <p:tgtEl>
                                          <p:spTgt spid="6">
                                            <p:bg/>
                                          </p:spTgt>
                                        </p:tgtEl>
                                        <p:attrNameLst>
                                          <p:attrName>style.visibility</p:attrName>
                                        </p:attrNameLst>
                                      </p:cBhvr>
                                      <p:to>
                                        <p:strVal val="visible"/>
                                      </p:to>
                                    </p:set>
                                    <p:animEffect transition="in" filter="fade">
                                      <p:cBhvr>
                                        <p:cTn id="35" dur="2000"/>
                                        <p:tgtEl>
                                          <p:spTgt spid="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6" fill="hold" display="0">
                  <p:stCondLst>
                    <p:cond delay="indefinite"/>
                  </p:stCondLst>
                  <p:endCondLst>
                    <p:cond evt="onStopAudio" delay="0">
                      <p:tgtEl>
                        <p:sldTgt/>
                      </p:tgtEl>
                    </p:cond>
                  </p:endCondLst>
                </p:cTn>
                <p:tgtEl>
                  <p:spTgt spid="3"/>
                </p:tgtEl>
              </p:cMediaNode>
            </p:audio>
          </p:childTnLst>
        </p:cTn>
      </p:par>
    </p:tnLst>
    <p:bldLst>
      <p:bldP spid="4" grpId="0" build="allAtOnce" rev="1"/>
      <p:bldP spid="6"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n-US" dirty="0"/>
              <a:t>CHINA POPULATION</a:t>
            </a:r>
            <a:br>
              <a:rPr lang="en-US" dirty="0"/>
            </a:br>
            <a:r>
              <a:rPr lang="ja-JP" altLang="en-US" dirty="0"/>
              <a:t>中国人口</a:t>
            </a:r>
            <a:endParaRPr lang="el-GR" dirty="0"/>
          </a:p>
        </p:txBody>
      </p:sp>
      <p:graphicFrame>
        <p:nvGraphicFramePr>
          <p:cNvPr id="7" name="Θέση περιεχομένου 6"/>
          <p:cNvGraphicFramePr>
            <a:graphicFrameLocks noGrp="1"/>
          </p:cNvGraphicFramePr>
          <p:nvPr>
            <p:ph idx="1"/>
          </p:nvPr>
        </p:nvGraphicFramePr>
        <p:xfrm>
          <a:off x="768350" y="2286000"/>
          <a:ext cx="7289800"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8" name="Action Button: Home 7">
            <a:hlinkClick r:id="rId3"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156284882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n-US" dirty="0"/>
              <a:t>CHINA POPULATION</a:t>
            </a:r>
            <a:br>
              <a:rPr lang="en-US" dirty="0"/>
            </a:br>
            <a:r>
              <a:rPr lang="ja-JP" altLang="en-US" dirty="0"/>
              <a:t>中国人口</a:t>
            </a:r>
            <a:endParaRPr lang="el-GR" dirty="0"/>
          </a:p>
        </p:txBody>
      </p:sp>
      <p:graphicFrame>
        <p:nvGraphicFramePr>
          <p:cNvPr id="7" name="Θέση περιεχομένου 6"/>
          <p:cNvGraphicFramePr>
            <a:graphicFrameLocks noGrp="1"/>
          </p:cNvGraphicFramePr>
          <p:nvPr>
            <p:ph idx="1"/>
          </p:nvPr>
        </p:nvGraphicFramePr>
        <p:xfrm>
          <a:off x="768350" y="2286000"/>
          <a:ext cx="7289800"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8" name="Action Button: Home 7">
            <a:hlinkClick r:id="rId3"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236254468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n-US" dirty="0"/>
              <a:t>CHINA POPULATION</a:t>
            </a:r>
            <a:br>
              <a:rPr lang="en-US" dirty="0"/>
            </a:br>
            <a:r>
              <a:rPr lang="ja-JP" altLang="en-US" dirty="0"/>
              <a:t>中国人口</a:t>
            </a:r>
            <a:endParaRPr lang="el-GR" dirty="0"/>
          </a:p>
        </p:txBody>
      </p:sp>
      <p:graphicFrame>
        <p:nvGraphicFramePr>
          <p:cNvPr id="8" name="Θέση περιεχομένου 7"/>
          <p:cNvGraphicFramePr>
            <a:graphicFrameLocks noGrp="1"/>
          </p:cNvGraphicFramePr>
          <p:nvPr>
            <p:ph idx="1"/>
          </p:nvPr>
        </p:nvGraphicFramePr>
        <p:xfrm>
          <a:off x="768350" y="2286000"/>
          <a:ext cx="7289800"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5" name="Action Button: Home 4">
            <a:hlinkClick r:id="rId3"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25520281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CHINA POPULATION</a:t>
            </a:r>
            <a:br>
              <a:rPr lang="en-US" dirty="0"/>
            </a:br>
            <a:r>
              <a:rPr lang="ja-JP" altLang="en-US" dirty="0"/>
              <a:t>中国人口</a:t>
            </a:r>
            <a:endParaRPr lang="el-GR" dirty="0"/>
          </a:p>
        </p:txBody>
      </p:sp>
      <p:graphicFrame>
        <p:nvGraphicFramePr>
          <p:cNvPr id="8" name="Θέση περιεχομένου 7"/>
          <p:cNvGraphicFramePr>
            <a:graphicFrameLocks noGrp="1"/>
          </p:cNvGraphicFramePr>
          <p:nvPr>
            <p:ph idx="1"/>
            <p:extLst>
              <p:ext uri="{D42A27DB-BD31-4B8C-83A1-F6EECF244321}">
                <p14:modId xmlns:p14="http://schemas.microsoft.com/office/powerpoint/2010/main" val="3382491535"/>
              </p:ext>
            </p:extLst>
          </p:nvPr>
        </p:nvGraphicFramePr>
        <p:xfrm>
          <a:off x="0" y="1600202"/>
          <a:ext cx="9144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Action Button: Home 4">
            <a:hlinkClick r:id="rId3"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320846201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CHINA POPULATION</a:t>
            </a:r>
            <a:br>
              <a:rPr lang="en-US" dirty="0"/>
            </a:br>
            <a:r>
              <a:rPr lang="ja-JP" altLang="en-US" dirty="0"/>
              <a:t>中国人口</a:t>
            </a:r>
            <a:endParaRPr lang="el-GR" dirty="0"/>
          </a:p>
        </p:txBody>
      </p:sp>
      <p:graphicFrame>
        <p:nvGraphicFramePr>
          <p:cNvPr id="8" name="Θέση περιεχομένου 7"/>
          <p:cNvGraphicFramePr>
            <a:graphicFrameLocks noGrp="1"/>
          </p:cNvGraphicFramePr>
          <p:nvPr>
            <p:ph idx="1"/>
            <p:extLst>
              <p:ext uri="{D42A27DB-BD31-4B8C-83A1-F6EECF244321}">
                <p14:modId xmlns:p14="http://schemas.microsoft.com/office/powerpoint/2010/main" val="336356400"/>
              </p:ext>
            </p:extLst>
          </p:nvPr>
        </p:nvGraphicFramePr>
        <p:xfrm>
          <a:off x="0" y="1600202"/>
          <a:ext cx="9144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Action Button: Home 4">
            <a:hlinkClick r:id="rId3"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207716894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GENERALLY</a:t>
            </a:r>
            <a:br>
              <a:rPr lang="el-GR" altLang="el-GR" dirty="0"/>
            </a:br>
            <a:r>
              <a:rPr lang="el-GR" altLang="el-GR" dirty="0" err="1"/>
              <a:t>通常</a:t>
            </a:r>
            <a:endParaRPr lang="el-GR" dirty="0"/>
          </a:p>
        </p:txBody>
      </p:sp>
      <p:sp>
        <p:nvSpPr>
          <p:cNvPr id="5" name="Θέση περιεχομένου 4"/>
          <p:cNvSpPr>
            <a:spLocks noGrp="1"/>
          </p:cNvSpPr>
          <p:nvPr>
            <p:ph sz="half" idx="1"/>
          </p:nvPr>
        </p:nvSpPr>
        <p:spPr/>
        <p:txBody>
          <a:bodyPr>
            <a:normAutofit fontScale="77500" lnSpcReduction="20000"/>
          </a:bodyPr>
          <a:lstStyle/>
          <a:p>
            <a:r>
              <a:rPr lang="en-GB" dirty="0"/>
              <a:t>China officially the People's Republic of China (PRC) is a country in East Asia. It is the world's most populous country. Governed by the Communist Party of China, the state exercises jurisdiction over 22 provinces, five autonomous regions, four direct-controlled municipalities (Beijing, Tianjin, Shanghai, and Chongqing), and the special administrative regions of Hong Kong and Macau. </a:t>
            </a:r>
            <a:endParaRPr lang="el-GR" dirty="0"/>
          </a:p>
        </p:txBody>
      </p:sp>
      <p:sp>
        <p:nvSpPr>
          <p:cNvPr id="6" name="Θέση περιεχομένου 5"/>
          <p:cNvSpPr>
            <a:spLocks noGrp="1"/>
          </p:cNvSpPr>
          <p:nvPr>
            <p:ph sz="half" idx="2"/>
          </p:nvPr>
        </p:nvSpPr>
        <p:spPr/>
        <p:txBody>
          <a:bodyPr>
            <a:normAutofit fontScale="77500" lnSpcReduction="20000"/>
          </a:bodyPr>
          <a:lstStyle/>
          <a:p>
            <a:r>
              <a:rPr lang="zh-CN" altLang="en-US" dirty="0"/>
              <a:t>中国中华人民共和国是东亚的一个正式国家。 它是世界上人口最多的国家。 国家由中国共产党领导，对</a:t>
            </a:r>
            <a:r>
              <a:rPr lang="en-US" altLang="zh-CN" dirty="0"/>
              <a:t>22</a:t>
            </a:r>
            <a:r>
              <a:rPr lang="zh-CN" altLang="en-US" dirty="0"/>
              <a:t>个省，五个自治区，四个直辖市（北京，天津，上海和重庆）以及香港和澳门特别行政区行使管辖权。</a:t>
            </a:r>
            <a:endParaRPr lang="el-GR" dirty="0"/>
          </a:p>
        </p:txBody>
      </p:sp>
      <p:sp>
        <p:nvSpPr>
          <p:cNvPr id="8" name="Action Button: Home 7">
            <a:hlinkClick r:id="rId2" action="ppaction://hlinksldjump" highlightClick="1"/>
          </p:cNvPr>
          <p:cNvSpPr/>
          <p:nvPr/>
        </p:nvSpPr>
        <p:spPr>
          <a:xfrm>
            <a:off x="35496" y="6165305"/>
            <a:ext cx="648072" cy="642379"/>
          </a:xfrm>
          <a:prstGeom prst="actionButtonHom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5752" y="3898493"/>
            <a:ext cx="3538736" cy="2884069"/>
          </a:xfrm>
          <a:prstGeom prst="rect">
            <a:avLst/>
          </a:prstGeom>
          <a:scene3d>
            <a:camera prst="orthographicFront"/>
            <a:lightRig rig="threePt" dir="t"/>
          </a:scene3d>
          <a:sp3d>
            <a:bevelT/>
          </a:sp3d>
        </p:spPr>
      </p:pic>
    </p:spTree>
    <p:extLst>
      <p:ext uri="{BB962C8B-B14F-4D97-AF65-F5344CB8AC3E}">
        <p14:creationId xmlns:p14="http://schemas.microsoft.com/office/powerpoint/2010/main" val="357401215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142</TotalTime>
  <Words>2455</Words>
  <Application>Microsoft Office PowerPoint</Application>
  <PresentationFormat>On-screen Show (4:3)</PresentationFormat>
  <Paragraphs>148</Paragraphs>
  <Slides>35</Slides>
  <Notes>0</Notes>
  <HiddenSlides>0</HiddenSlides>
  <MMClips>2</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Integral</vt:lpstr>
      <vt:lpstr>CHINA 中国</vt:lpstr>
      <vt:lpstr>SLIDE BOARD 滑动板</vt:lpstr>
      <vt:lpstr>BASICS 基本</vt:lpstr>
      <vt:lpstr>CHINA POPULATION 中国人口</vt:lpstr>
      <vt:lpstr>CHINA POPULATION 中国人口</vt:lpstr>
      <vt:lpstr>CHINA POPULATION 中国人口</vt:lpstr>
      <vt:lpstr>CHINA POPULATION 中国人口</vt:lpstr>
      <vt:lpstr>CHINA POPULATION 中国人口</vt:lpstr>
      <vt:lpstr>GENERALLY 通常</vt:lpstr>
      <vt:lpstr>GENERALLY 通常</vt:lpstr>
      <vt:lpstr>GREAT WALL 长城 </vt:lpstr>
      <vt:lpstr>THE CHINESE CUISINE 中国菜</vt:lpstr>
      <vt:lpstr>THE CHINESE CUISINE 中国菜</vt:lpstr>
      <vt:lpstr>THE CHINESE CUISINE 中国菜</vt:lpstr>
      <vt:lpstr>SOME… CHINESE MEALS 一些…中国餐</vt:lpstr>
      <vt:lpstr>SOME… CHINESE MEALS 一些…中国餐</vt:lpstr>
      <vt:lpstr>SOME… CHINESE MEALS 一些…中国餐</vt:lpstr>
      <vt:lpstr>SOME PICTURES 一些图片</vt:lpstr>
      <vt:lpstr>HISTORY 历史</vt:lpstr>
      <vt:lpstr>HISTORY 历史</vt:lpstr>
      <vt:lpstr>CORONAVIRUS 新冠病毒</vt:lpstr>
      <vt:lpstr>CORONAVIRUS 新冠病毒</vt:lpstr>
      <vt:lpstr>CORONAVIRUS 新冠病毒</vt:lpstr>
      <vt:lpstr>CORONAVIRUS 新冠病毒</vt:lpstr>
      <vt:lpstr>THE TRADE 贸易</vt:lpstr>
      <vt:lpstr>THE TRADE 贸易</vt:lpstr>
      <vt:lpstr>SIMPLIFIED Vs TRADITIONAL CHINESE</vt:lpstr>
      <vt:lpstr>SIMPLIFIED Vs TRADITIONAL CHINESE</vt:lpstr>
      <vt:lpstr>SIMPLIFIED Vs TRADITIONAL CHINESE</vt:lpstr>
      <vt:lpstr> 简体中文与繁体中文 </vt:lpstr>
      <vt:lpstr>简体中文与繁体中文</vt:lpstr>
      <vt:lpstr>SOME PICTURES 一些图片</vt:lpstr>
      <vt:lpstr>SOME PICTURES 一些图片</vt:lpstr>
      <vt:lpstr>SOME PICTURES 一些图片</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中国</dc:title>
  <dc:creator>Δημήτριος Κοτσώνης</dc:creator>
  <cp:lastModifiedBy>Δημήτριος Κοτσώνης</cp:lastModifiedBy>
  <cp:revision>30</cp:revision>
  <dcterms:created xsi:type="dcterms:W3CDTF">2020-12-30T15:24:24Z</dcterms:created>
  <dcterms:modified xsi:type="dcterms:W3CDTF">2021-04-22T17:12:07Z</dcterms:modified>
</cp:coreProperties>
</file>